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8" r:id="rId4"/>
    <p:sldId id="258" r:id="rId5"/>
    <p:sldId id="269" r:id="rId6"/>
    <p:sldId id="259" r:id="rId7"/>
    <p:sldId id="260" r:id="rId8"/>
    <p:sldId id="261" r:id="rId9"/>
    <p:sldId id="262" r:id="rId10"/>
    <p:sldId id="270" r:id="rId11"/>
    <p:sldId id="263" r:id="rId12"/>
    <p:sldId id="271" r:id="rId13"/>
    <p:sldId id="264" r:id="rId14"/>
    <p:sldId id="265" r:id="rId15"/>
    <p:sldId id="272" r:id="rId16"/>
    <p:sldId id="266" r:id="rId17"/>
    <p:sldId id="273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9/7/18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2 Bicker Lyri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997" y="2461993"/>
            <a:ext cx="4994003" cy="113697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! </a:t>
            </a:r>
            <a:r>
              <a:rPr lang="pt-BR" dirty="0">
                <a:solidFill>
                  <a:srgbClr val="008000"/>
                </a:solidFill>
              </a:rPr>
              <a:t>(No!)</a:t>
            </a:r>
          </a:p>
          <a:p>
            <a:pPr algn="r"/>
            <a:r>
              <a:rPr lang="pt-BR" sz="2000" i="1" dirty="0" err="1"/>
              <a:t>both</a:t>
            </a:r>
            <a:r>
              <a:rPr lang="pt-BR" sz="2000" i="1" dirty="0"/>
              <a:t>:</a:t>
            </a:r>
            <a:r>
              <a:rPr lang="pt-BR" sz="2000" i="1" dirty="0" smtClean="0"/>
              <a:t>  </a:t>
            </a:r>
            <a:r>
              <a:rPr lang="pt-BR" dirty="0" err="1" smtClean="0"/>
              <a:t>Wrong</a:t>
            </a:r>
            <a:r>
              <a:rPr lang="pt-BR" dirty="0"/>
              <a:t>!</a:t>
            </a:r>
            <a:endParaRPr lang="en-US" dirty="0"/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847220"/>
            <a:ext cx="4375180" cy="278843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5395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94618"/>
            <a:ext cx="8229600" cy="5732936"/>
          </a:xfrm>
        </p:spPr>
        <p:txBody>
          <a:bodyPr/>
          <a:lstStyle/>
          <a:p>
            <a:r>
              <a:rPr lang="en-US" dirty="0"/>
              <a:t>Bicker, </a:t>
            </a:r>
            <a:r>
              <a:rPr lang="en-US" dirty="0">
                <a:solidFill>
                  <a:srgbClr val="008000"/>
                </a:solidFill>
              </a:rPr>
              <a:t>(Bicker,)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argue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(argue,)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quarrel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(quarrel,)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squabble</a:t>
            </a:r>
            <a:r>
              <a:rPr lang="en-US" dirty="0"/>
              <a:t>. </a:t>
            </a:r>
            <a:r>
              <a:rPr lang="en-US" dirty="0">
                <a:solidFill>
                  <a:srgbClr val="008000"/>
                </a:solidFill>
              </a:rPr>
              <a:t>(squabble.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 descr="Bickering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022303">
            <a:off x="6596308" y="1703281"/>
            <a:ext cx="1562741" cy="2427941"/>
          </a:xfrm>
          <a:prstGeom prst="rect">
            <a:avLst/>
          </a:prstGeom>
        </p:spPr>
      </p:pic>
      <p:pic>
        <p:nvPicPr>
          <p:cNvPr id="5" name="Picture 4" descr="BickeringMoose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503579">
            <a:off x="763341" y="4542102"/>
            <a:ext cx="2153225" cy="201449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3172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! </a:t>
            </a:r>
            <a:r>
              <a:rPr lang="pt-BR" dirty="0">
                <a:solidFill>
                  <a:srgbClr val="008000"/>
                </a:solidFill>
              </a:rPr>
              <a:t>(No!)</a:t>
            </a:r>
          </a:p>
          <a:p>
            <a:pPr algn="r"/>
            <a:r>
              <a:rPr lang="pt-BR" sz="2000" i="1" dirty="0" err="1"/>
              <a:t>both</a:t>
            </a:r>
            <a:r>
              <a:rPr lang="pt-BR" sz="2000" i="1" dirty="0"/>
              <a:t> </a:t>
            </a:r>
            <a:r>
              <a:rPr lang="pt-BR" sz="2000" i="1" dirty="0" err="1"/>
              <a:t>shout</a:t>
            </a:r>
            <a:r>
              <a:rPr lang="pt-BR" sz="2000" i="1" dirty="0" smtClean="0"/>
              <a:t>:  </a:t>
            </a:r>
            <a:r>
              <a:rPr lang="pt-BR" dirty="0" err="1"/>
              <a:t>Wrong</a:t>
            </a:r>
            <a:r>
              <a:rPr lang="pt-BR" dirty="0"/>
              <a:t>!</a:t>
            </a:r>
            <a:endParaRPr lang="en-US" dirty="0"/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847220"/>
            <a:ext cx="4375180" cy="278843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9155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all sing:</a:t>
            </a:r>
          </a:p>
          <a:p>
            <a:pPr algn="ctr"/>
            <a:r>
              <a:rPr lang="en-US" dirty="0"/>
              <a:t>We insist. You deny. </a:t>
            </a:r>
            <a:endParaRPr lang="en-US" dirty="0" smtClean="0"/>
          </a:p>
          <a:p>
            <a:pPr algn="ctr"/>
            <a:r>
              <a:rPr lang="en-US" dirty="0" smtClean="0"/>
              <a:t>We </a:t>
            </a:r>
            <a:r>
              <a:rPr lang="en-US" dirty="0"/>
              <a:t>maintain. You decry.</a:t>
            </a:r>
          </a:p>
          <a:p>
            <a:pPr algn="ctr"/>
            <a:r>
              <a:rPr lang="en-US" dirty="0"/>
              <a:t>We assert. You dispute. Frankly we don’t give a hoot!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9004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94618"/>
            <a:ext cx="8229600" cy="5732936"/>
          </a:xfrm>
        </p:spPr>
        <p:txBody>
          <a:bodyPr/>
          <a:lstStyle/>
          <a:p>
            <a:r>
              <a:rPr lang="en-US" dirty="0"/>
              <a:t>Bicker, </a:t>
            </a:r>
            <a:r>
              <a:rPr lang="en-US" dirty="0">
                <a:solidFill>
                  <a:srgbClr val="008000"/>
                </a:solidFill>
              </a:rPr>
              <a:t>(Bicker,)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argue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(argue,)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quarrel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(quarrel,)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squabble</a:t>
            </a:r>
            <a:r>
              <a:rPr lang="en-US" dirty="0"/>
              <a:t>. </a:t>
            </a:r>
            <a:r>
              <a:rPr lang="en-US" dirty="0">
                <a:solidFill>
                  <a:srgbClr val="008000"/>
                </a:solidFill>
              </a:rPr>
              <a:t>(squabble.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 descr="Bickering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022303">
            <a:off x="6596308" y="1703281"/>
            <a:ext cx="1562741" cy="2427941"/>
          </a:xfrm>
          <a:prstGeom prst="rect">
            <a:avLst/>
          </a:prstGeom>
        </p:spPr>
      </p:pic>
      <p:pic>
        <p:nvPicPr>
          <p:cNvPr id="5" name="Picture 4" descr="BickeringMoose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503579">
            <a:off x="763341" y="4542102"/>
            <a:ext cx="2153225" cy="201449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6427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 smtClean="0">
                <a:solidFill>
                  <a:srgbClr val="008000"/>
                </a:solidFill>
              </a:rPr>
              <a:t>(No.) </a:t>
            </a:r>
          </a:p>
          <a:p>
            <a:pPr algn="r"/>
            <a:r>
              <a:rPr lang="pt-BR" dirty="0" smtClean="0"/>
              <a:t>Yes</a:t>
            </a:r>
            <a:r>
              <a:rPr lang="pt-BR" dirty="0"/>
              <a:t>! </a:t>
            </a:r>
            <a:r>
              <a:rPr lang="pt-BR" dirty="0">
                <a:solidFill>
                  <a:srgbClr val="008000"/>
                </a:solidFill>
              </a:rPr>
              <a:t>(No!)</a:t>
            </a:r>
          </a:p>
          <a:p>
            <a:pPr algn="r"/>
            <a:r>
              <a:rPr lang="pt-BR" sz="2000" i="1" dirty="0" err="1"/>
              <a:t>both</a:t>
            </a:r>
            <a:r>
              <a:rPr lang="pt-BR" sz="2000" i="1" dirty="0"/>
              <a:t>:</a:t>
            </a:r>
            <a:r>
              <a:rPr lang="pt-BR" sz="2000" i="1" dirty="0" smtClean="0"/>
              <a:t>  </a:t>
            </a:r>
            <a:r>
              <a:rPr lang="pt-BR" dirty="0" err="1" smtClean="0"/>
              <a:t>Wrong</a:t>
            </a:r>
            <a:r>
              <a:rPr lang="pt-BR" dirty="0"/>
              <a:t>!</a:t>
            </a:r>
            <a:endParaRPr lang="en-US" dirty="0"/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847220"/>
            <a:ext cx="4375180" cy="278843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050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94618"/>
            <a:ext cx="8229600" cy="5732936"/>
          </a:xfrm>
        </p:spPr>
        <p:txBody>
          <a:bodyPr/>
          <a:lstStyle/>
          <a:p>
            <a:r>
              <a:rPr lang="en-US" dirty="0"/>
              <a:t>Bicker, </a:t>
            </a:r>
            <a:r>
              <a:rPr lang="en-US" dirty="0">
                <a:solidFill>
                  <a:srgbClr val="008000"/>
                </a:solidFill>
              </a:rPr>
              <a:t>(Bicker,)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argue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(argue,)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quarrel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(quarrel,)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squabble</a:t>
            </a:r>
            <a:r>
              <a:rPr lang="en-US" dirty="0"/>
              <a:t>. </a:t>
            </a:r>
            <a:r>
              <a:rPr lang="en-US" dirty="0">
                <a:solidFill>
                  <a:srgbClr val="008000"/>
                </a:solidFill>
              </a:rPr>
              <a:t>(squabble.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 descr="Bickering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022303">
            <a:off x="6596308" y="1703281"/>
            <a:ext cx="1562741" cy="2427941"/>
          </a:xfrm>
          <a:prstGeom prst="rect">
            <a:avLst/>
          </a:prstGeom>
        </p:spPr>
      </p:pic>
      <p:pic>
        <p:nvPicPr>
          <p:cNvPr id="5" name="Picture 4" descr="BickeringMoose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503579">
            <a:off x="763341" y="4542102"/>
            <a:ext cx="2153225" cy="201449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1103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</a:t>
            </a:r>
            <a:r>
              <a:rPr lang="pt-BR" dirty="0" smtClean="0">
                <a:solidFill>
                  <a:srgbClr val="008000"/>
                </a:solidFill>
              </a:rPr>
              <a:t>) </a:t>
            </a:r>
          </a:p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! </a:t>
            </a:r>
            <a:r>
              <a:rPr lang="pt-BR" dirty="0">
                <a:solidFill>
                  <a:srgbClr val="008000"/>
                </a:solidFill>
              </a:rPr>
              <a:t>(No!)</a:t>
            </a:r>
          </a:p>
          <a:p>
            <a:pPr algn="r"/>
            <a:r>
              <a:rPr lang="pt-BR" sz="2000" i="1" dirty="0" err="1"/>
              <a:t>both</a:t>
            </a:r>
            <a:r>
              <a:rPr lang="pt-BR" sz="2000" i="1" dirty="0"/>
              <a:t> </a:t>
            </a:r>
            <a:r>
              <a:rPr lang="pt-BR" sz="2000" i="1" dirty="0" err="1"/>
              <a:t>shout</a:t>
            </a:r>
            <a:r>
              <a:rPr lang="pt-BR" sz="2000" i="1" dirty="0"/>
              <a:t>:</a:t>
            </a:r>
            <a:r>
              <a:rPr lang="pt-BR" sz="2000" i="1" dirty="0" smtClean="0"/>
              <a:t>  </a:t>
            </a:r>
            <a:r>
              <a:rPr lang="pt-BR" dirty="0" err="1" smtClean="0"/>
              <a:t>Wrong</a:t>
            </a:r>
            <a:r>
              <a:rPr lang="pt-BR" dirty="0"/>
              <a:t>!</a:t>
            </a:r>
            <a:endParaRPr lang="en-US" dirty="0"/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847220"/>
            <a:ext cx="4375180" cy="278843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0782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all sing:</a:t>
            </a:r>
            <a:r>
              <a:rPr lang="en-US" sz="2000" i="1" dirty="0" smtClean="0"/>
              <a:t>  </a:t>
            </a:r>
            <a:r>
              <a:rPr lang="en-US" dirty="0" smtClean="0"/>
              <a:t>Bicker</a:t>
            </a:r>
            <a:r>
              <a:rPr lang="en-US" dirty="0"/>
              <a:t>. </a:t>
            </a:r>
          </a:p>
          <a:p>
            <a:pPr algn="ctr"/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Wrong</a:t>
            </a:r>
            <a:r>
              <a:rPr lang="en-US" dirty="0"/>
              <a:t>!</a:t>
            </a:r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388714" y="2999292"/>
            <a:ext cx="4366572" cy="278294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5971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88851"/>
            <a:ext cx="8229600" cy="5732936"/>
          </a:xfrm>
        </p:spPr>
        <p:txBody>
          <a:bodyPr/>
          <a:lstStyle/>
          <a:p>
            <a:pPr algn="ctr"/>
            <a:r>
              <a:rPr lang="en-US" sz="2000" i="1" dirty="0"/>
              <a:t>part 1, </a:t>
            </a:r>
            <a:r>
              <a:rPr lang="en-US" sz="2000" i="1" dirty="0">
                <a:solidFill>
                  <a:srgbClr val="008000"/>
                </a:solidFill>
              </a:rPr>
              <a:t>(part 2)</a:t>
            </a:r>
            <a:r>
              <a:rPr lang="en-US" sz="2000" i="1" dirty="0"/>
              <a:t>:</a:t>
            </a:r>
          </a:p>
          <a:p>
            <a:pPr algn="ctr"/>
            <a:r>
              <a:rPr lang="en-US" dirty="0"/>
              <a:t>Bicker, </a:t>
            </a:r>
            <a:r>
              <a:rPr lang="en-US" dirty="0">
                <a:solidFill>
                  <a:srgbClr val="008000"/>
                </a:solidFill>
              </a:rPr>
              <a:t>(Bicker,) </a:t>
            </a:r>
            <a:endParaRPr lang="en-US" dirty="0" smtClean="0">
              <a:solidFill>
                <a:srgbClr val="008000"/>
              </a:solidFill>
            </a:endParaRPr>
          </a:p>
          <a:p>
            <a:pPr algn="ctr"/>
            <a:r>
              <a:rPr lang="en-US" dirty="0" smtClean="0"/>
              <a:t>argue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(argue,) </a:t>
            </a:r>
            <a:endParaRPr lang="en-US" dirty="0" smtClean="0">
              <a:solidFill>
                <a:srgbClr val="008000"/>
              </a:solidFill>
            </a:endParaRPr>
          </a:p>
          <a:p>
            <a:pPr algn="ctr"/>
            <a:r>
              <a:rPr lang="en-US" dirty="0" smtClean="0"/>
              <a:t>quarrel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(quarrel,) </a:t>
            </a:r>
            <a:endParaRPr lang="en-US" dirty="0" smtClean="0">
              <a:solidFill>
                <a:srgbClr val="008000"/>
              </a:solidFill>
            </a:endParaRPr>
          </a:p>
          <a:p>
            <a:pPr algn="ctr"/>
            <a:r>
              <a:rPr lang="en-US" dirty="0" smtClean="0"/>
              <a:t>squabble</a:t>
            </a:r>
            <a:r>
              <a:rPr lang="en-US" dirty="0"/>
              <a:t>. </a:t>
            </a:r>
            <a:r>
              <a:rPr lang="en-US" dirty="0">
                <a:solidFill>
                  <a:srgbClr val="008000"/>
                </a:solidFill>
              </a:rPr>
              <a:t>(squabble.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 descr="Bickering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775601" y="1045828"/>
            <a:ext cx="1456988" cy="2263639"/>
          </a:xfrm>
          <a:prstGeom prst="rect">
            <a:avLst/>
          </a:prstGeom>
        </p:spPr>
      </p:pic>
      <p:pic>
        <p:nvPicPr>
          <p:cNvPr id="5" name="Picture 4" descr="BickeringMoose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503579">
            <a:off x="373275" y="1399550"/>
            <a:ext cx="2024702" cy="18942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88851"/>
            <a:ext cx="8229600" cy="5732936"/>
          </a:xfrm>
        </p:spPr>
        <p:txBody>
          <a:bodyPr/>
          <a:lstStyle/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! </a:t>
            </a:r>
            <a:r>
              <a:rPr lang="pt-BR" dirty="0">
                <a:solidFill>
                  <a:srgbClr val="008000"/>
                </a:solidFill>
              </a:rPr>
              <a:t>(No!)</a:t>
            </a:r>
          </a:p>
          <a:p>
            <a:pPr algn="r"/>
            <a:r>
              <a:rPr lang="pt-BR" sz="2000" i="1" dirty="0" err="1"/>
              <a:t>both</a:t>
            </a:r>
            <a:r>
              <a:rPr lang="pt-BR" sz="2000" i="1" dirty="0" smtClean="0"/>
              <a:t>:  </a:t>
            </a:r>
            <a:r>
              <a:rPr lang="pt-BR" dirty="0" err="1"/>
              <a:t>Wrong</a:t>
            </a:r>
            <a:r>
              <a:rPr lang="pt-BR" dirty="0"/>
              <a:t>!</a:t>
            </a:r>
            <a:endParaRPr lang="en-US" dirty="0"/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847220"/>
            <a:ext cx="4375180" cy="278843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741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94618"/>
            <a:ext cx="8229600" cy="5732936"/>
          </a:xfrm>
        </p:spPr>
        <p:txBody>
          <a:bodyPr/>
          <a:lstStyle/>
          <a:p>
            <a:r>
              <a:rPr lang="en-US" dirty="0"/>
              <a:t>Bicker, </a:t>
            </a:r>
            <a:r>
              <a:rPr lang="en-US" dirty="0">
                <a:solidFill>
                  <a:srgbClr val="008000"/>
                </a:solidFill>
              </a:rPr>
              <a:t>(Bicker,)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argue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(argue,)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quarrel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(quarrel,)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squabble</a:t>
            </a:r>
            <a:r>
              <a:rPr lang="en-US" dirty="0"/>
              <a:t>. </a:t>
            </a:r>
            <a:r>
              <a:rPr lang="en-US" dirty="0">
                <a:solidFill>
                  <a:srgbClr val="008000"/>
                </a:solidFill>
              </a:rPr>
              <a:t>(squabble.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 descr="Bickering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022303">
            <a:off x="6596308" y="1703281"/>
            <a:ext cx="1562741" cy="2427941"/>
          </a:xfrm>
          <a:prstGeom prst="rect">
            <a:avLst/>
          </a:prstGeom>
        </p:spPr>
      </p:pic>
      <p:pic>
        <p:nvPicPr>
          <p:cNvPr id="5" name="Picture 4" descr="BickeringMoose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503579">
            <a:off x="763341" y="4542102"/>
            <a:ext cx="2153225" cy="201449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111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. </a:t>
            </a:r>
            <a:r>
              <a:rPr lang="pt-BR" dirty="0">
                <a:solidFill>
                  <a:srgbClr val="008000"/>
                </a:solidFill>
              </a:rPr>
              <a:t>(No.) </a:t>
            </a:r>
            <a:endParaRPr lang="pt-BR" dirty="0" smtClean="0">
              <a:solidFill>
                <a:srgbClr val="008000"/>
              </a:solidFill>
            </a:endParaRPr>
          </a:p>
          <a:p>
            <a:pPr algn="r"/>
            <a:r>
              <a:rPr lang="pt-BR" dirty="0" smtClean="0"/>
              <a:t>Yes</a:t>
            </a:r>
            <a:r>
              <a:rPr lang="pt-BR" dirty="0"/>
              <a:t>! </a:t>
            </a:r>
            <a:r>
              <a:rPr lang="pt-BR" dirty="0">
                <a:solidFill>
                  <a:srgbClr val="008000"/>
                </a:solidFill>
              </a:rPr>
              <a:t>(No!)</a:t>
            </a:r>
          </a:p>
          <a:p>
            <a:pPr algn="r"/>
            <a:r>
              <a:rPr lang="pt-BR" sz="2000" i="1" dirty="0" err="1"/>
              <a:t>both</a:t>
            </a:r>
            <a:r>
              <a:rPr lang="pt-BR" sz="2000" i="1" dirty="0"/>
              <a:t> </a:t>
            </a:r>
            <a:r>
              <a:rPr lang="pt-BR" sz="2000" i="1" dirty="0" err="1"/>
              <a:t>shout</a:t>
            </a:r>
            <a:r>
              <a:rPr lang="pt-BR" sz="2000" i="1" dirty="0"/>
              <a:t>:</a:t>
            </a:r>
            <a:r>
              <a:rPr lang="pt-BR" sz="2000" i="1" dirty="0" smtClean="0"/>
              <a:t>  </a:t>
            </a:r>
            <a:r>
              <a:rPr lang="pt-BR" dirty="0" err="1" smtClean="0"/>
              <a:t>Wrong</a:t>
            </a:r>
            <a:r>
              <a:rPr lang="pt-BR" dirty="0"/>
              <a:t>!</a:t>
            </a:r>
            <a:endParaRPr lang="en-US" dirty="0"/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847220"/>
            <a:ext cx="4375180" cy="278843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507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all sing:</a:t>
            </a:r>
          </a:p>
          <a:p>
            <a:pPr algn="ctr"/>
            <a:r>
              <a:rPr lang="en-US" dirty="0"/>
              <a:t>This is so exasperating, </a:t>
            </a:r>
          </a:p>
          <a:p>
            <a:pPr algn="ctr"/>
            <a:r>
              <a:rPr lang="en-US" dirty="0"/>
              <a:t>and it’s very irritating,</a:t>
            </a:r>
          </a:p>
          <a:p>
            <a:pPr algn="ctr"/>
            <a:r>
              <a:rPr lang="en-US" dirty="0"/>
              <a:t>not to mention aggravating.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34620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What else can we say? </a:t>
            </a:r>
          </a:p>
          <a:p>
            <a:pPr algn="ctr"/>
            <a:r>
              <a:rPr lang="en-US" dirty="0"/>
              <a:t>(</a:t>
            </a:r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Harrumph</a:t>
            </a:r>
            <a:r>
              <a:rPr lang="en-US" dirty="0"/>
              <a:t>.)</a:t>
            </a:r>
          </a:p>
        </p:txBody>
      </p:sp>
      <p:pic>
        <p:nvPicPr>
          <p:cNvPr id="4" name="Picture 3" descr="Bickering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388714" y="2999292"/>
            <a:ext cx="4366572" cy="278294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5248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We are not communicating, </a:t>
            </a:r>
          </a:p>
          <a:p>
            <a:pPr algn="ctr"/>
            <a:r>
              <a:rPr lang="en-US" dirty="0"/>
              <a:t>furthermore it’s validating </a:t>
            </a:r>
          </a:p>
          <a:p>
            <a:pPr algn="ctr"/>
            <a:r>
              <a:rPr lang="en-US" dirty="0"/>
              <a:t>that we should not </a:t>
            </a:r>
            <a:endParaRPr lang="en-US" dirty="0" smtClean="0"/>
          </a:p>
          <a:p>
            <a:pPr algn="ctr"/>
            <a:r>
              <a:rPr lang="en-US" dirty="0" smtClean="0"/>
              <a:t>be </a:t>
            </a:r>
            <a:r>
              <a:rPr lang="en-US" dirty="0"/>
              <a:t>debating.</a:t>
            </a:r>
          </a:p>
          <a:p>
            <a:pPr algn="ctr"/>
            <a:r>
              <a:rPr lang="en-US" dirty="0"/>
              <a:t>We should walk away!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6891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Because we</a:t>
            </a:r>
          </a:p>
          <a:p>
            <a:pPr algn="ctr"/>
            <a:r>
              <a:rPr lang="en-US" dirty="0"/>
              <a:t>bicker, </a:t>
            </a:r>
            <a:r>
              <a:rPr lang="en-US" dirty="0">
                <a:solidFill>
                  <a:srgbClr val="008000"/>
                </a:solidFill>
              </a:rPr>
              <a:t>(bicker,) </a:t>
            </a:r>
            <a:endParaRPr lang="en-US" dirty="0" smtClean="0">
              <a:solidFill>
                <a:srgbClr val="008000"/>
              </a:solidFill>
            </a:endParaRPr>
          </a:p>
          <a:p>
            <a:pPr algn="ctr"/>
            <a:r>
              <a:rPr lang="en-US" dirty="0" smtClean="0"/>
              <a:t>argue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(argue,) </a:t>
            </a:r>
            <a:endParaRPr lang="en-US" dirty="0" smtClean="0">
              <a:solidFill>
                <a:srgbClr val="008000"/>
              </a:solidFill>
            </a:endParaRPr>
          </a:p>
          <a:p>
            <a:pPr algn="ctr"/>
            <a:r>
              <a:rPr lang="en-US" dirty="0" smtClean="0"/>
              <a:t>quarrel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(quarrel,) </a:t>
            </a:r>
            <a:endParaRPr lang="en-US" dirty="0" smtClean="0">
              <a:solidFill>
                <a:srgbClr val="008000"/>
              </a:solidFill>
            </a:endParaRPr>
          </a:p>
          <a:p>
            <a:pPr algn="ctr"/>
            <a:r>
              <a:rPr lang="en-US" dirty="0" smtClean="0"/>
              <a:t>squabble</a:t>
            </a:r>
            <a:r>
              <a:rPr lang="en-US" dirty="0"/>
              <a:t>. </a:t>
            </a:r>
            <a:r>
              <a:rPr lang="en-US" dirty="0">
                <a:solidFill>
                  <a:srgbClr val="008000"/>
                </a:solidFill>
              </a:rPr>
              <a:t>(squabble.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Bickering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775601" y="1045828"/>
            <a:ext cx="1456988" cy="2263639"/>
          </a:xfrm>
          <a:prstGeom prst="rect">
            <a:avLst/>
          </a:prstGeom>
        </p:spPr>
      </p:pic>
      <p:pic>
        <p:nvPicPr>
          <p:cNvPr id="7" name="Picture 6" descr="BickeringMoose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503579">
            <a:off x="373275" y="1399550"/>
            <a:ext cx="2024702" cy="189425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993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394</Words>
  <Application>Microsoft Macintosh PowerPoint</Application>
  <PresentationFormat>On-screen Show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16</cp:revision>
  <dcterms:created xsi:type="dcterms:W3CDTF">2018-09-07T21:43:36Z</dcterms:created>
  <dcterms:modified xsi:type="dcterms:W3CDTF">2018-09-07T21:43:55Z</dcterms:modified>
</cp:coreProperties>
</file>