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3.xml" ContentType="application/vnd.openxmlformats-officedocument.theme+xml"/>
  <Default Extension="rels" ContentType="application/vnd.openxmlformats-package.relationships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heme/theme2.xml" ContentType="application/vnd.openxmlformats-officedocument.theme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slides/slide11.xml" ContentType="application/vnd.openxmlformats-officedocument.presentationml.slide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497" autoAdjust="0"/>
    <p:restoredTop sz="94660"/>
  </p:normalViewPr>
  <p:slideViewPr>
    <p:cSldViewPr snapToGrid="0" snapToObjects="1">
      <p:cViewPr varScale="1">
        <p:scale>
          <a:sx n="147" d="100"/>
          <a:sy n="147" d="100"/>
        </p:scale>
        <p:origin x="-992" y="-112"/>
      </p:cViewPr>
      <p:guideLst>
        <p:guide orient="horz" pos="2160"/>
        <p:guide pos="28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9/7/18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2018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9/7/18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2018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9/7/18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1 North Pole Is Cool Lyri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10" y="2579058"/>
            <a:ext cx="8331710" cy="113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64736"/>
            <a:ext cx="8229600" cy="5732936"/>
          </a:xfrm>
        </p:spPr>
        <p:txBody>
          <a:bodyPr/>
          <a:lstStyle/>
          <a:p>
            <a:r>
              <a:rPr lang="en-US" dirty="0"/>
              <a:t>We like it! </a:t>
            </a:r>
          </a:p>
          <a:p>
            <a:r>
              <a:rPr lang="en-US" dirty="0" smtClean="0"/>
              <a:t>We </a:t>
            </a:r>
            <a:r>
              <a:rPr lang="en-US" dirty="0"/>
              <a:t>like it! </a:t>
            </a:r>
          </a:p>
          <a:p>
            <a:r>
              <a:rPr lang="en-US" dirty="0"/>
              <a:t>We’re a sturdy </a:t>
            </a:r>
            <a:r>
              <a:rPr lang="en-US" dirty="0" smtClean="0"/>
              <a:t>bunch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/>
              <a:t>a rule. </a:t>
            </a:r>
          </a:p>
          <a:p>
            <a:r>
              <a:rPr lang="en-US" dirty="0"/>
              <a:t>(</a:t>
            </a:r>
            <a:r>
              <a:rPr lang="en-US" sz="2000" i="1" dirty="0"/>
              <a:t>spoken:</a:t>
            </a:r>
            <a:r>
              <a:rPr lang="en-US" sz="2000" i="1" dirty="0" smtClean="0"/>
              <a:t>  </a:t>
            </a:r>
            <a:r>
              <a:rPr lang="en-US" dirty="0" smtClean="0"/>
              <a:t>Yes</a:t>
            </a:r>
            <a:r>
              <a:rPr lang="en-US" dirty="0"/>
              <a:t>, we are! </a:t>
            </a:r>
            <a:endParaRPr lang="en-US" dirty="0" smtClean="0"/>
          </a:p>
          <a:p>
            <a:r>
              <a:rPr lang="en-US" sz="2000" i="1" dirty="0" smtClean="0"/>
              <a:t>strength </a:t>
            </a:r>
            <a:r>
              <a:rPr lang="en-US" sz="2000" i="1" dirty="0"/>
              <a:t>grunt:</a:t>
            </a:r>
            <a:r>
              <a:rPr lang="en-US" sz="2000" i="1" dirty="0" smtClean="0"/>
              <a:t>  </a:t>
            </a:r>
            <a:r>
              <a:rPr lang="en-US" dirty="0" smtClean="0"/>
              <a:t>Huh</a:t>
            </a:r>
            <a:r>
              <a:rPr lang="en-US" dirty="0"/>
              <a:t>!)</a:t>
            </a:r>
          </a:p>
        </p:txBody>
      </p:sp>
      <p:pic>
        <p:nvPicPr>
          <p:cNvPr id="4" name="Picture 3" descr="NPSturdyBunch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523997" y="3429000"/>
            <a:ext cx="3162803" cy="29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0208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We like it! </a:t>
            </a:r>
            <a:endParaRPr lang="en-US" dirty="0" smtClean="0"/>
          </a:p>
          <a:p>
            <a:pPr algn="r"/>
            <a:r>
              <a:rPr lang="en-US" dirty="0" smtClean="0"/>
              <a:t>We </a:t>
            </a:r>
            <a:r>
              <a:rPr lang="en-US" dirty="0"/>
              <a:t>like it! </a:t>
            </a:r>
          </a:p>
          <a:p>
            <a:pPr algn="r"/>
            <a:r>
              <a:rPr lang="en-US" dirty="0"/>
              <a:t>We think that the </a:t>
            </a:r>
          </a:p>
          <a:p>
            <a:pPr algn="r"/>
            <a:r>
              <a:rPr lang="en-US" dirty="0"/>
              <a:t>North Pole </a:t>
            </a:r>
            <a:endParaRPr lang="en-US" dirty="0" smtClean="0"/>
          </a:p>
          <a:p>
            <a:pPr algn="r"/>
            <a:r>
              <a:rPr lang="en-US" sz="2000" i="1" dirty="0" smtClean="0"/>
              <a:t>(</a:t>
            </a:r>
            <a:r>
              <a:rPr lang="en-US" sz="2000" i="1" dirty="0"/>
              <a:t>divisi, optional):</a:t>
            </a:r>
            <a:r>
              <a:rPr lang="en-US" sz="2000" i="1" dirty="0" smtClean="0"/>
              <a:t>  </a:t>
            </a:r>
            <a:r>
              <a:rPr lang="en-US" dirty="0" smtClean="0"/>
              <a:t>is </a:t>
            </a:r>
            <a:r>
              <a:rPr lang="en-US" dirty="0"/>
              <a:t>cool!</a:t>
            </a:r>
          </a:p>
        </p:txBody>
      </p:sp>
      <p:pic>
        <p:nvPicPr>
          <p:cNvPr id="5" name="Picture 4" descr="Moose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7058" y="1750628"/>
            <a:ext cx="2319617" cy="285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4546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shout:</a:t>
            </a:r>
          </a:p>
          <a:p>
            <a:r>
              <a:rPr lang="en-US" dirty="0"/>
              <a:t>Very cool!</a:t>
            </a:r>
          </a:p>
        </p:txBody>
      </p:sp>
      <p:pic>
        <p:nvPicPr>
          <p:cNvPr id="6" name="Picture 5" descr="NPSturdyBunch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794128" y="2583360"/>
            <a:ext cx="3759072" cy="347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3140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20960"/>
            <a:ext cx="8229600" cy="6056004"/>
          </a:xfrm>
        </p:spPr>
        <p:txBody>
          <a:bodyPr/>
          <a:lstStyle/>
          <a:p>
            <a:r>
              <a:rPr lang="en-US" dirty="0"/>
              <a:t>It’s always cold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always snowy </a:t>
            </a:r>
          </a:p>
          <a:p>
            <a:r>
              <a:rPr lang="en-US" dirty="0"/>
              <a:t>here at the top </a:t>
            </a:r>
            <a:endParaRPr lang="en-US" dirty="0" smtClean="0"/>
          </a:p>
          <a:p>
            <a:r>
              <a:rPr lang="en-US" dirty="0" smtClean="0"/>
              <a:t>of </a:t>
            </a:r>
            <a:r>
              <a:rPr lang="en-US" dirty="0"/>
              <a:t>the world.</a:t>
            </a:r>
          </a:p>
        </p:txBody>
      </p:sp>
      <p:pic>
        <p:nvPicPr>
          <p:cNvPr id="5" name="Picture 4" descr="Iceberg SquareRGB 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7847" y="3502547"/>
            <a:ext cx="4798953" cy="267441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r"/>
            <a:r>
              <a:rPr lang="en-US" dirty="0"/>
              <a:t>It’s always wintry, </a:t>
            </a:r>
            <a:endParaRPr lang="en-US" dirty="0" smtClean="0"/>
          </a:p>
          <a:p>
            <a:pPr algn="r"/>
            <a:r>
              <a:rPr lang="en-US" dirty="0" smtClean="0"/>
              <a:t>always </a:t>
            </a:r>
            <a:r>
              <a:rPr lang="en-US" dirty="0"/>
              <a:t>blowy </a:t>
            </a:r>
          </a:p>
          <a:p>
            <a:pPr algn="r"/>
            <a:r>
              <a:rPr lang="en-US" dirty="0"/>
              <a:t>here at the top </a:t>
            </a:r>
            <a:endParaRPr lang="en-US" dirty="0" smtClean="0"/>
          </a:p>
          <a:p>
            <a:pPr algn="r"/>
            <a:r>
              <a:rPr lang="en-US" dirty="0" smtClean="0"/>
              <a:t>of </a:t>
            </a:r>
            <a:r>
              <a:rPr lang="en-US" dirty="0"/>
              <a:t>the world. 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shout:</a:t>
            </a:r>
            <a:r>
              <a:rPr lang="en-US" sz="2000" i="1" dirty="0" smtClean="0"/>
              <a:t>  </a:t>
            </a:r>
            <a:r>
              <a:rPr lang="en-US" dirty="0" smtClean="0"/>
              <a:t>But</a:t>
            </a:r>
            <a:r>
              <a:rPr lang="en-US" dirty="0"/>
              <a:t>!)</a:t>
            </a:r>
          </a:p>
          <a:p>
            <a:endParaRPr lang="en-US" dirty="0"/>
          </a:p>
        </p:txBody>
      </p:sp>
      <p:pic>
        <p:nvPicPr>
          <p:cNvPr id="5" name="Picture 4" descr="Iceberg SquareRGB 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02547"/>
            <a:ext cx="4798953" cy="267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963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16000"/>
            <a:ext cx="8229600" cy="5960964"/>
          </a:xfrm>
        </p:spPr>
        <p:txBody>
          <a:bodyPr/>
          <a:lstStyle/>
          <a:p>
            <a:r>
              <a:rPr lang="en-US" dirty="0"/>
              <a:t>We like it!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like it! </a:t>
            </a:r>
          </a:p>
          <a:p>
            <a:r>
              <a:rPr lang="en-US" dirty="0"/>
              <a:t>We’re a sturdy bunch 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/>
              <a:t>a rule. </a:t>
            </a:r>
          </a:p>
          <a:p>
            <a:r>
              <a:rPr lang="en-US" dirty="0"/>
              <a:t>(</a:t>
            </a:r>
            <a:r>
              <a:rPr lang="en-US" sz="2000" i="1" dirty="0"/>
              <a:t>spoken:</a:t>
            </a:r>
            <a:r>
              <a:rPr lang="en-US" sz="2000" i="1" dirty="0" smtClean="0"/>
              <a:t>  </a:t>
            </a:r>
            <a:r>
              <a:rPr lang="en-US" dirty="0" smtClean="0"/>
              <a:t>Yes</a:t>
            </a:r>
            <a:r>
              <a:rPr lang="en-US" dirty="0"/>
              <a:t>, we are!)</a:t>
            </a:r>
          </a:p>
        </p:txBody>
      </p:sp>
      <p:pic>
        <p:nvPicPr>
          <p:cNvPr id="4" name="Picture 3" descr="NPSturdyBunch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523997" y="3429000"/>
            <a:ext cx="3162803" cy="29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6635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 smtClean="0"/>
              <a:t>We </a:t>
            </a:r>
            <a:r>
              <a:rPr lang="en-US" dirty="0"/>
              <a:t>like it! </a:t>
            </a:r>
            <a:endParaRPr lang="en-US" dirty="0" smtClean="0"/>
          </a:p>
          <a:p>
            <a:pPr algn="r"/>
            <a:r>
              <a:rPr lang="en-US" dirty="0" smtClean="0"/>
              <a:t>We </a:t>
            </a:r>
            <a:r>
              <a:rPr lang="en-US" dirty="0"/>
              <a:t>like it! </a:t>
            </a:r>
          </a:p>
          <a:p>
            <a:pPr algn="r"/>
            <a:r>
              <a:rPr lang="en-US" dirty="0"/>
              <a:t>We think that the </a:t>
            </a:r>
            <a:endParaRPr lang="en-US" dirty="0" smtClean="0"/>
          </a:p>
          <a:p>
            <a:pPr algn="r"/>
            <a:r>
              <a:rPr lang="en-US" dirty="0" smtClean="0"/>
              <a:t>North </a:t>
            </a:r>
            <a:r>
              <a:rPr lang="en-US" dirty="0"/>
              <a:t>Pole is cool! 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spoken:</a:t>
            </a:r>
            <a:r>
              <a:rPr lang="en-US" sz="2000" i="1" dirty="0" smtClean="0"/>
              <a:t>  </a:t>
            </a:r>
            <a:r>
              <a:rPr lang="en-US" dirty="0" smtClean="0"/>
              <a:t>Very </a:t>
            </a:r>
            <a:r>
              <a:rPr lang="en-US" dirty="0"/>
              <a:t>cool!)</a:t>
            </a:r>
          </a:p>
        </p:txBody>
      </p:sp>
      <p:pic>
        <p:nvPicPr>
          <p:cNvPr id="5" name="Picture 4" descr="Moose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7058" y="1750628"/>
            <a:ext cx="2319617" cy="285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5482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33280"/>
            <a:ext cx="8229600" cy="5943684"/>
          </a:xfrm>
        </p:spPr>
        <p:txBody>
          <a:bodyPr/>
          <a:lstStyle/>
          <a:p>
            <a:r>
              <a:rPr lang="en-US" dirty="0"/>
              <a:t>It’s always white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always icy </a:t>
            </a:r>
          </a:p>
          <a:p>
            <a:r>
              <a:rPr lang="en-US" dirty="0"/>
              <a:t>here at the top </a:t>
            </a:r>
            <a:endParaRPr lang="en-US" dirty="0" smtClean="0"/>
          </a:p>
          <a:p>
            <a:r>
              <a:rPr lang="en-US" dirty="0" smtClean="0"/>
              <a:t>of </a:t>
            </a:r>
            <a:r>
              <a:rPr lang="en-US" dirty="0"/>
              <a:t>the world.</a:t>
            </a:r>
          </a:p>
        </p:txBody>
      </p:sp>
      <p:pic>
        <p:nvPicPr>
          <p:cNvPr id="5" name="Picture 4" descr="Iceberg SquareRGB 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7847" y="3502547"/>
            <a:ext cx="4798953" cy="267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41860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r"/>
            <a:r>
              <a:rPr lang="en-US" dirty="0"/>
              <a:t>But we think that </a:t>
            </a:r>
            <a:endParaRPr lang="en-US" dirty="0" smtClean="0"/>
          </a:p>
          <a:p>
            <a:pPr algn="r"/>
            <a:r>
              <a:rPr lang="en-US" dirty="0" smtClean="0"/>
              <a:t>it’s </a:t>
            </a:r>
            <a:r>
              <a:rPr lang="en-US" dirty="0"/>
              <a:t>always </a:t>
            </a:r>
            <a:r>
              <a:rPr lang="en-US" dirty="0" err="1"/>
              <a:t>nicey</a:t>
            </a:r>
            <a:r>
              <a:rPr lang="en-US" dirty="0"/>
              <a:t> </a:t>
            </a:r>
          </a:p>
          <a:p>
            <a:pPr algn="r"/>
            <a:r>
              <a:rPr lang="en-US" dirty="0"/>
              <a:t>here at the top </a:t>
            </a:r>
            <a:endParaRPr lang="en-US" dirty="0" smtClean="0"/>
          </a:p>
          <a:p>
            <a:pPr algn="r"/>
            <a:r>
              <a:rPr lang="en-US" dirty="0" smtClean="0"/>
              <a:t>of </a:t>
            </a:r>
            <a:r>
              <a:rPr lang="en-US" dirty="0"/>
              <a:t>the world. 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shout:</a:t>
            </a:r>
            <a:r>
              <a:rPr lang="en-US" sz="2000" i="1" dirty="0" smtClean="0"/>
              <a:t>  </a:t>
            </a:r>
            <a:r>
              <a:rPr lang="en-US" dirty="0" smtClean="0"/>
              <a:t>Right</a:t>
            </a:r>
            <a:r>
              <a:rPr lang="en-US" dirty="0"/>
              <a:t>!)</a:t>
            </a:r>
          </a:p>
        </p:txBody>
      </p:sp>
      <p:pic>
        <p:nvPicPr>
          <p:cNvPr id="5" name="Picture 4" descr="Iceberg SquareRGB 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02547"/>
            <a:ext cx="4798953" cy="267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3961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81440"/>
            <a:ext cx="8229600" cy="5995524"/>
          </a:xfrm>
        </p:spPr>
        <p:txBody>
          <a:bodyPr/>
          <a:lstStyle/>
          <a:p>
            <a:r>
              <a:rPr lang="en-US" dirty="0"/>
              <a:t>We like it!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like it! </a:t>
            </a:r>
          </a:p>
          <a:p>
            <a:r>
              <a:rPr lang="en-US" dirty="0"/>
              <a:t>We’re a sturdy bunch 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/>
              <a:t>a rule. </a:t>
            </a:r>
          </a:p>
          <a:p>
            <a:r>
              <a:rPr lang="en-US" dirty="0"/>
              <a:t>(</a:t>
            </a:r>
            <a:r>
              <a:rPr lang="en-US" sz="2000" i="1" dirty="0"/>
              <a:t>spoken:</a:t>
            </a:r>
            <a:r>
              <a:rPr lang="en-US" sz="2000" i="1" dirty="0" smtClean="0"/>
              <a:t>  </a:t>
            </a:r>
            <a:r>
              <a:rPr lang="en-US" dirty="0" smtClean="0"/>
              <a:t>Yes</a:t>
            </a:r>
            <a:r>
              <a:rPr lang="en-US" dirty="0"/>
              <a:t>, we are!)</a:t>
            </a:r>
          </a:p>
          <a:p>
            <a:endParaRPr lang="en-US" dirty="0"/>
          </a:p>
        </p:txBody>
      </p:sp>
      <p:pic>
        <p:nvPicPr>
          <p:cNvPr id="4" name="Picture 3" descr="NPSturdyBunch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523997" y="3429000"/>
            <a:ext cx="3162803" cy="29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69520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 smtClean="0"/>
              <a:t>We </a:t>
            </a:r>
            <a:r>
              <a:rPr lang="en-US" dirty="0"/>
              <a:t>like it! </a:t>
            </a:r>
            <a:endParaRPr lang="en-US" dirty="0" smtClean="0"/>
          </a:p>
          <a:p>
            <a:pPr algn="r"/>
            <a:r>
              <a:rPr lang="en-US" dirty="0" smtClean="0"/>
              <a:t>We </a:t>
            </a:r>
            <a:r>
              <a:rPr lang="en-US" dirty="0"/>
              <a:t>like it! </a:t>
            </a:r>
          </a:p>
          <a:p>
            <a:pPr algn="r"/>
            <a:r>
              <a:rPr lang="en-US" dirty="0"/>
              <a:t>We think that the </a:t>
            </a:r>
            <a:endParaRPr lang="en-US" dirty="0" smtClean="0"/>
          </a:p>
          <a:p>
            <a:pPr algn="r"/>
            <a:r>
              <a:rPr lang="en-US" dirty="0" smtClean="0"/>
              <a:t>North </a:t>
            </a:r>
            <a:r>
              <a:rPr lang="en-US" dirty="0"/>
              <a:t>Pole is cool! 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spoken:</a:t>
            </a:r>
            <a:r>
              <a:rPr lang="en-US" sz="2000" i="1" dirty="0" smtClean="0"/>
              <a:t>  </a:t>
            </a:r>
            <a:r>
              <a:rPr lang="en-US" dirty="0" smtClean="0"/>
              <a:t>Very </a:t>
            </a:r>
            <a:r>
              <a:rPr lang="en-US" dirty="0"/>
              <a:t>cool! Yes!)</a:t>
            </a:r>
          </a:p>
        </p:txBody>
      </p:sp>
      <p:pic>
        <p:nvPicPr>
          <p:cNvPr id="4" name="Picture 3" descr="MooseNPPart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7058" y="1750628"/>
            <a:ext cx="2319617" cy="285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5783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239</Words>
  <Application>Microsoft Macintosh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14</cp:revision>
  <dcterms:created xsi:type="dcterms:W3CDTF">2018-09-07T20:17:22Z</dcterms:created>
  <dcterms:modified xsi:type="dcterms:W3CDTF">2018-09-07T20:46:59Z</dcterms:modified>
</cp:coreProperties>
</file>