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3.xml" ContentType="application/vnd.openxmlformats-officedocument.them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9/7/18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03 The Missing Lynx - PV - Scor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996" y="2558502"/>
            <a:ext cx="5589455" cy="113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Have you seen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missing lynx?</a:t>
            </a:r>
          </a:p>
          <a:p>
            <a:pPr algn="r"/>
            <a:r>
              <a:rPr lang="en-US" dirty="0"/>
              <a:t>Could you </a:t>
            </a:r>
            <a:endParaRPr lang="en-US" dirty="0" smtClean="0"/>
          </a:p>
          <a:p>
            <a:pPr algn="r"/>
            <a:r>
              <a:rPr lang="en-US" dirty="0" smtClean="0"/>
              <a:t>tell </a:t>
            </a:r>
            <a:r>
              <a:rPr lang="en-US" dirty="0"/>
              <a:t>me, please?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sz="2000" i="1" dirty="0" smtClean="0"/>
              <a:t>  </a:t>
            </a:r>
            <a:r>
              <a:rPr lang="en-US" dirty="0" smtClean="0"/>
              <a:t>Please</a:t>
            </a:r>
            <a:r>
              <a:rPr lang="en-US" dirty="0"/>
              <a:t>?!?)</a:t>
            </a:r>
          </a:p>
        </p:txBody>
      </p:sp>
      <p:pic>
        <p:nvPicPr>
          <p:cNvPr id="4" name="Picture 3" descr="MissingLynxQmk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2234" y="328455"/>
            <a:ext cx="3003177" cy="5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456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Could you </a:t>
            </a:r>
            <a:endParaRPr lang="en-US" dirty="0" smtClean="0"/>
          </a:p>
          <a:p>
            <a:r>
              <a:rPr lang="en-US" dirty="0" smtClean="0"/>
              <a:t>tell </a:t>
            </a:r>
            <a:r>
              <a:rPr lang="en-US" dirty="0"/>
              <a:t>me, please?</a:t>
            </a:r>
          </a:p>
          <a:p>
            <a:endParaRPr lang="en-US" dirty="0"/>
          </a:p>
          <a:p>
            <a:r>
              <a:rPr lang="en-US" dirty="0"/>
              <a:t>Could you </a:t>
            </a:r>
            <a:endParaRPr lang="en-US" dirty="0" smtClean="0"/>
          </a:p>
          <a:p>
            <a:r>
              <a:rPr lang="en-US" dirty="0" smtClean="0"/>
              <a:t>tell </a:t>
            </a:r>
            <a:r>
              <a:rPr lang="en-US" dirty="0"/>
              <a:t>me, please?</a:t>
            </a:r>
          </a:p>
        </p:txBody>
      </p:sp>
      <p:pic>
        <p:nvPicPr>
          <p:cNvPr id="4" name="Picture 3" descr="MissingLynxRQmk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287784" y="125467"/>
            <a:ext cx="1735628" cy="605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7156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shout:</a:t>
            </a:r>
          </a:p>
          <a:p>
            <a:r>
              <a:rPr lang="en-US" dirty="0"/>
              <a:t>Please?</a:t>
            </a:r>
          </a:p>
          <a:p>
            <a:endParaRPr lang="en-US" dirty="0"/>
          </a:p>
        </p:txBody>
      </p:sp>
      <p:pic>
        <p:nvPicPr>
          <p:cNvPr id="4" name="Picture 3" descr="MissingLynx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16940" y="58700"/>
            <a:ext cx="2904566" cy="63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27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Have you seen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lynx,</a:t>
            </a:r>
          </a:p>
          <a:p>
            <a:r>
              <a:rPr lang="en-US" dirty="0"/>
              <a:t>the missing lynx,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lynx?</a:t>
            </a:r>
          </a:p>
        </p:txBody>
      </p:sp>
      <p:pic>
        <p:nvPicPr>
          <p:cNvPr id="5" name="Picture 4" descr="MissingLynxPost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607742">
            <a:off x="5450502" y="895781"/>
            <a:ext cx="2857356" cy="30305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Have you seen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missing lynx?</a:t>
            </a:r>
          </a:p>
          <a:p>
            <a:pPr algn="r"/>
            <a:r>
              <a:rPr lang="en-US" dirty="0"/>
              <a:t>Could you </a:t>
            </a:r>
            <a:endParaRPr lang="en-US" dirty="0" smtClean="0"/>
          </a:p>
          <a:p>
            <a:pPr algn="r"/>
            <a:r>
              <a:rPr lang="en-US" dirty="0" smtClean="0"/>
              <a:t>tell </a:t>
            </a:r>
            <a:r>
              <a:rPr lang="en-US" dirty="0"/>
              <a:t>me, please?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  </a:t>
            </a:r>
            <a:r>
              <a:rPr lang="en-US" dirty="0"/>
              <a:t>Please?)</a:t>
            </a:r>
          </a:p>
        </p:txBody>
      </p:sp>
      <p:pic>
        <p:nvPicPr>
          <p:cNvPr id="5" name="Picture 4" descr="MissingLynxQmk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2234" y="328455"/>
            <a:ext cx="3003177" cy="5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1480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Have you seen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lynx,</a:t>
            </a:r>
          </a:p>
          <a:p>
            <a:r>
              <a:rPr lang="en-US" dirty="0"/>
              <a:t>the missing lynx,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lynx?</a:t>
            </a:r>
          </a:p>
        </p:txBody>
      </p:sp>
      <p:pic>
        <p:nvPicPr>
          <p:cNvPr id="5" name="Picture 4" descr="MissingLynxPost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607742">
            <a:off x="5450502" y="895781"/>
            <a:ext cx="2857356" cy="303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060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Have you seen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missing lynx?</a:t>
            </a:r>
          </a:p>
          <a:p>
            <a:pPr algn="r"/>
            <a:r>
              <a:rPr lang="en-US" dirty="0"/>
              <a:t>Could you </a:t>
            </a:r>
            <a:endParaRPr lang="en-US" dirty="0" smtClean="0"/>
          </a:p>
          <a:p>
            <a:pPr algn="r"/>
            <a:r>
              <a:rPr lang="en-US" dirty="0" smtClean="0"/>
              <a:t>tell </a:t>
            </a:r>
            <a:r>
              <a:rPr lang="en-US" dirty="0"/>
              <a:t>me, please?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sz="2000" i="1" dirty="0" smtClean="0"/>
              <a:t>  </a:t>
            </a:r>
            <a:r>
              <a:rPr lang="en-US" dirty="0" smtClean="0"/>
              <a:t>Please</a:t>
            </a:r>
            <a:r>
              <a:rPr lang="en-US" dirty="0"/>
              <a:t>??)</a:t>
            </a:r>
          </a:p>
        </p:txBody>
      </p:sp>
      <p:pic>
        <p:nvPicPr>
          <p:cNvPr id="4" name="Picture 3" descr="MissingLynxQmk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2234" y="328455"/>
            <a:ext cx="3003177" cy="5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641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We’ll look </a:t>
            </a:r>
            <a:r>
              <a:rPr lang="en-US" dirty="0" err="1"/>
              <a:t>ev’rywhere</a:t>
            </a:r>
            <a:r>
              <a:rPr lang="en-US" dirty="0"/>
              <a:t>, </a:t>
            </a:r>
          </a:p>
          <a:p>
            <a:r>
              <a:rPr lang="en-US" dirty="0"/>
              <a:t>both here and there.</a:t>
            </a:r>
          </a:p>
          <a:p>
            <a:r>
              <a:rPr lang="en-US" dirty="0"/>
              <a:t>We’ll look all around, </a:t>
            </a:r>
          </a:p>
          <a:p>
            <a:r>
              <a:rPr lang="en-US" dirty="0"/>
              <a:t>both up and down.</a:t>
            </a:r>
          </a:p>
        </p:txBody>
      </p:sp>
      <p:pic>
        <p:nvPicPr>
          <p:cNvPr id="4" name="Picture 3" descr="MissingLynx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110940" y="58700"/>
            <a:ext cx="2904566" cy="63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997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Have you seen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lynx,</a:t>
            </a:r>
          </a:p>
          <a:p>
            <a:r>
              <a:rPr lang="en-US" dirty="0"/>
              <a:t>the missing lynx,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lynx?</a:t>
            </a:r>
          </a:p>
          <a:p>
            <a:endParaRPr lang="en-US" dirty="0"/>
          </a:p>
        </p:txBody>
      </p:sp>
      <p:pic>
        <p:nvPicPr>
          <p:cNvPr id="5" name="Picture 4" descr="MissingLynxPost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607742">
            <a:off x="5450502" y="895781"/>
            <a:ext cx="2857356" cy="303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143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Have you seen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missing lynx?</a:t>
            </a:r>
          </a:p>
          <a:p>
            <a:pPr algn="r"/>
            <a:r>
              <a:rPr lang="en-US" dirty="0"/>
              <a:t>Could you </a:t>
            </a:r>
            <a:endParaRPr lang="en-US" dirty="0" smtClean="0"/>
          </a:p>
          <a:p>
            <a:pPr algn="r"/>
            <a:r>
              <a:rPr lang="en-US" dirty="0" smtClean="0"/>
              <a:t>tell </a:t>
            </a:r>
            <a:r>
              <a:rPr lang="en-US" dirty="0"/>
              <a:t>me, please?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sz="2000" i="1" dirty="0" smtClean="0"/>
              <a:t>  </a:t>
            </a:r>
            <a:r>
              <a:rPr lang="en-US" dirty="0" smtClean="0"/>
              <a:t>Please</a:t>
            </a:r>
            <a:r>
              <a:rPr lang="en-US" dirty="0"/>
              <a:t>?)</a:t>
            </a:r>
          </a:p>
        </p:txBody>
      </p:sp>
      <p:pic>
        <p:nvPicPr>
          <p:cNvPr id="4" name="Picture 3" descr="MissingLynxQmk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2234" y="328455"/>
            <a:ext cx="3003177" cy="5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4587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Have you seen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lynx,</a:t>
            </a:r>
          </a:p>
          <a:p>
            <a:r>
              <a:rPr lang="en-US" dirty="0"/>
              <a:t>the missing lynx,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missing lynx?</a:t>
            </a:r>
          </a:p>
        </p:txBody>
      </p:sp>
      <p:pic>
        <p:nvPicPr>
          <p:cNvPr id="5" name="Picture 4" descr="MissingLynxPost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607742">
            <a:off x="5450502" y="895781"/>
            <a:ext cx="2857356" cy="303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1159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196</Words>
  <Application>Microsoft Macintosh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15</cp:revision>
  <dcterms:created xsi:type="dcterms:W3CDTF">2018-09-07T21:01:44Z</dcterms:created>
  <dcterms:modified xsi:type="dcterms:W3CDTF">2018-09-07T21:04:39Z</dcterms:modified>
</cp:coreProperties>
</file>