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2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7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9/21/18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9/21/18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9/21/18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2.jpeg"/><Relationship Id="rId5" Type="http://schemas.openxmlformats.org/officeDocument/2006/relationships/image" Target="../media/image10.jpeg"/><Relationship Id="rId6" Type="http://schemas.openxmlformats.org/officeDocument/2006/relationships/image" Target="../media/image5.jpeg"/><Relationship Id="rId7" Type="http://schemas.openxmlformats.org/officeDocument/2006/relationships/image" Target="../media/image3.jpeg"/><Relationship Id="rId8" Type="http://schemas.openxmlformats.org/officeDocument/2006/relationships/image" Target="../media/image4.jpeg"/><Relationship Id="rId9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2.jpeg"/><Relationship Id="rId5" Type="http://schemas.openxmlformats.org/officeDocument/2006/relationships/image" Target="../media/image5.jpeg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2.jpeg"/><Relationship Id="rId5" Type="http://schemas.openxmlformats.org/officeDocument/2006/relationships/image" Target="../media/image10.jpeg"/><Relationship Id="rId6" Type="http://schemas.openxmlformats.org/officeDocument/2006/relationships/image" Target="../media/image8.jpeg"/><Relationship Id="rId7" Type="http://schemas.openxmlformats.org/officeDocument/2006/relationships/image" Target="../media/image4.jpeg"/><Relationship Id="rId8" Type="http://schemas.openxmlformats.org/officeDocument/2006/relationships/image" Target="../media/image5.jpeg"/><Relationship Id="rId9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05 Party At The North Pole - PV - Score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179" y="2526590"/>
            <a:ext cx="7182691" cy="98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84620" y="1016000"/>
            <a:ext cx="7802179" cy="5160964"/>
          </a:xfrm>
        </p:spPr>
        <p:txBody>
          <a:bodyPr/>
          <a:lstStyle/>
          <a:p>
            <a:r>
              <a:rPr lang="en-US" dirty="0"/>
              <a:t>Aurora Borealis </a:t>
            </a:r>
            <a:endParaRPr lang="en-US" dirty="0" smtClean="0"/>
          </a:p>
          <a:p>
            <a:r>
              <a:rPr lang="en-US" dirty="0" smtClean="0"/>
              <a:t>dancing </a:t>
            </a:r>
            <a:r>
              <a:rPr lang="en-US" dirty="0"/>
              <a:t>in a swirl. </a:t>
            </a:r>
          </a:p>
          <a:p>
            <a:r>
              <a:rPr lang="en-US" dirty="0"/>
              <a:t>Up here with the stars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the top of the world.</a:t>
            </a:r>
          </a:p>
        </p:txBody>
      </p:sp>
      <p:pic>
        <p:nvPicPr>
          <p:cNvPr id="5" name="Picture 4" descr="World 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7348" y="893378"/>
            <a:ext cx="2031361" cy="195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495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57200" y="70503"/>
            <a:ext cx="8229600" cy="573293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mtClean="0"/>
              <a:t>Let’s have a party </a:t>
            </a:r>
          </a:p>
          <a:p>
            <a:pPr algn="r"/>
            <a:r>
              <a:rPr lang="en-US" smtClean="0"/>
              <a:t>at the North Pole!</a:t>
            </a:r>
          </a:p>
          <a:p>
            <a:pPr algn="r"/>
            <a:r>
              <a:rPr lang="en-US" smtClean="0"/>
              <a:t>A silly, chilly party </a:t>
            </a:r>
          </a:p>
          <a:p>
            <a:pPr algn="r"/>
            <a:r>
              <a:rPr lang="en-US" smtClean="0"/>
              <a:t>at the North Pole!</a:t>
            </a:r>
            <a:endParaRPr lang="en-US" dirty="0"/>
          </a:p>
        </p:txBody>
      </p:sp>
      <p:pic>
        <p:nvPicPr>
          <p:cNvPr id="7" name="Picture 6" descr="Bunny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56" y="2602671"/>
            <a:ext cx="2263640" cy="344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8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Let’s have a party till the moose come home! </a:t>
            </a:r>
          </a:p>
          <a:p>
            <a:r>
              <a:rPr lang="en-US" dirty="0"/>
              <a:t>At the North Pole,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North Pole</a:t>
            </a:r>
            <a:r>
              <a:rPr lang="en-US" dirty="0" smtClean="0"/>
              <a:t>!</a:t>
            </a:r>
          </a:p>
          <a:p>
            <a:r>
              <a:rPr lang="en-US" dirty="0" smtClean="0"/>
              <a:t>(</a:t>
            </a:r>
            <a:r>
              <a:rPr lang="en-US" sz="2000" i="1" dirty="0" smtClean="0"/>
              <a:t>shout:  </a:t>
            </a:r>
            <a:r>
              <a:rPr lang="en-US" dirty="0" smtClean="0"/>
              <a:t>Two, three, four!)</a:t>
            </a:r>
            <a:endParaRPr lang="en-US" sz="2000" i="1" dirty="0" smtClean="0"/>
          </a:p>
          <a:p>
            <a:endParaRPr lang="en-US" dirty="0"/>
          </a:p>
        </p:txBody>
      </p:sp>
      <p:pic>
        <p:nvPicPr>
          <p:cNvPr id="4" name="Picture 3" descr="Moose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970" y="1842507"/>
            <a:ext cx="2513854" cy="309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084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Moose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990174"/>
            <a:ext cx="1668638" cy="20513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 smtClean="0"/>
              <a:t>Let’s </a:t>
            </a:r>
            <a:r>
              <a:rPr lang="en-US" dirty="0"/>
              <a:t>have a </a:t>
            </a:r>
            <a:r>
              <a:rPr lang="en-US" dirty="0" smtClean="0"/>
              <a:t>party at the</a:t>
            </a:r>
          </a:p>
          <a:p>
            <a:pPr algn="ctr"/>
            <a:r>
              <a:rPr lang="en-US" dirty="0" smtClean="0"/>
              <a:t>North </a:t>
            </a:r>
            <a:r>
              <a:rPr lang="en-US" dirty="0"/>
              <a:t>Pole!</a:t>
            </a:r>
            <a:r>
              <a:rPr lang="en-US" dirty="0" smtClean="0"/>
              <a:t> A </a:t>
            </a:r>
            <a:r>
              <a:rPr lang="en-US" dirty="0"/>
              <a:t>silly, </a:t>
            </a:r>
            <a:r>
              <a:rPr lang="en-US" dirty="0" smtClean="0"/>
              <a:t>chilly</a:t>
            </a:r>
          </a:p>
          <a:p>
            <a:pPr algn="ctr"/>
            <a:r>
              <a:rPr lang="en-US" dirty="0" smtClean="0"/>
              <a:t>party at </a:t>
            </a:r>
            <a:r>
              <a:rPr lang="en-US" dirty="0"/>
              <a:t>the North Pole!</a:t>
            </a:r>
          </a:p>
        </p:txBody>
      </p:sp>
      <p:pic>
        <p:nvPicPr>
          <p:cNvPr id="18" name="Picture 17" descr="BunnyNPParty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50" y="4593324"/>
            <a:ext cx="1280391" cy="1947852"/>
          </a:xfrm>
          <a:prstGeom prst="rect">
            <a:avLst/>
          </a:prstGeom>
        </p:spPr>
      </p:pic>
      <p:pic>
        <p:nvPicPr>
          <p:cNvPr id="19" name="Picture 18" descr="BearNPPartyRG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193" y="3476849"/>
            <a:ext cx="1763626" cy="1919667"/>
          </a:xfrm>
          <a:prstGeom prst="rect">
            <a:avLst/>
          </a:prstGeom>
        </p:spPr>
      </p:pic>
      <p:pic>
        <p:nvPicPr>
          <p:cNvPr id="20" name="Picture 19" descr="ReindeerNPPartyRG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937" y="968090"/>
            <a:ext cx="1178857" cy="2224858"/>
          </a:xfrm>
          <a:prstGeom prst="rect">
            <a:avLst/>
          </a:prstGeom>
        </p:spPr>
      </p:pic>
      <p:pic>
        <p:nvPicPr>
          <p:cNvPr id="23" name="Picture 22" descr="OwlNPPartyRGB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01" y="1141636"/>
            <a:ext cx="963811" cy="2051312"/>
          </a:xfrm>
          <a:prstGeom prst="rect">
            <a:avLst/>
          </a:prstGeom>
        </p:spPr>
      </p:pic>
      <p:pic>
        <p:nvPicPr>
          <p:cNvPr id="24" name="Picture 23" descr="WalrusNPPartyRGB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271" y="5041486"/>
            <a:ext cx="1874414" cy="1107293"/>
          </a:xfrm>
          <a:prstGeom prst="rect">
            <a:avLst/>
          </a:prstGeom>
        </p:spPr>
      </p:pic>
      <p:pic>
        <p:nvPicPr>
          <p:cNvPr id="22" name="Picture 21" descr="NarbertPartyHatRGB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690" y="4545629"/>
            <a:ext cx="1689503" cy="1603150"/>
          </a:xfrm>
          <a:prstGeom prst="rect">
            <a:avLst/>
          </a:prstGeom>
        </p:spPr>
      </p:pic>
      <p:pic>
        <p:nvPicPr>
          <p:cNvPr id="17" name="Picture 16" descr="MuskOxRGB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057" y="3093227"/>
            <a:ext cx="1642858" cy="145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759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Let’s have a party till the moose come home! </a:t>
            </a:r>
          </a:p>
          <a:p>
            <a:r>
              <a:rPr lang="en-US" dirty="0"/>
              <a:t>At the North Pole,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North Pole!</a:t>
            </a:r>
          </a:p>
        </p:txBody>
      </p:sp>
      <p:pic>
        <p:nvPicPr>
          <p:cNvPr id="4" name="Picture 3" descr="Moose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970" y="1842507"/>
            <a:ext cx="2513854" cy="309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808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2242" y="1354610"/>
            <a:ext cx="4289758" cy="5379942"/>
          </a:xfrm>
        </p:spPr>
        <p:txBody>
          <a:bodyPr/>
          <a:lstStyle/>
          <a:p>
            <a:r>
              <a:rPr lang="en-US" sz="2000" i="1" dirty="0"/>
              <a:t>part 1:</a:t>
            </a:r>
            <a:r>
              <a:rPr lang="en-US" dirty="0"/>
              <a:t>			</a:t>
            </a:r>
          </a:p>
          <a:p>
            <a:r>
              <a:rPr lang="en-US" dirty="0"/>
              <a:t>Party at the </a:t>
            </a:r>
            <a:endParaRPr lang="en-US" dirty="0" smtClean="0"/>
          </a:p>
          <a:p>
            <a:r>
              <a:rPr lang="en-US" dirty="0" smtClean="0"/>
              <a:t>North </a:t>
            </a:r>
            <a:r>
              <a:rPr lang="en-US" dirty="0"/>
              <a:t>Pole</a:t>
            </a:r>
            <a:r>
              <a:rPr lang="en-US" dirty="0" smtClean="0"/>
              <a:t>!</a:t>
            </a:r>
          </a:p>
          <a:p>
            <a:r>
              <a:rPr lang="en-US" dirty="0" smtClean="0"/>
              <a:t>Party </a:t>
            </a:r>
            <a:r>
              <a:rPr lang="en-US" dirty="0"/>
              <a:t>at the </a:t>
            </a:r>
            <a:endParaRPr lang="en-US" dirty="0" smtClean="0"/>
          </a:p>
          <a:p>
            <a:r>
              <a:rPr lang="en-US" dirty="0" smtClean="0"/>
              <a:t>North </a:t>
            </a:r>
            <a:r>
              <a:rPr lang="en-US" dirty="0"/>
              <a:t>Pole! 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302000" y="1811958"/>
            <a:ext cx="5384800" cy="496107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i="1" dirty="0" smtClean="0">
                <a:solidFill>
                  <a:srgbClr val="3366FF"/>
                </a:solidFill>
              </a:rPr>
              <a:t>part 2:</a:t>
            </a: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Party till the </a:t>
            </a: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moose come home!</a:t>
            </a: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Party till the </a:t>
            </a: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moose come home!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5" name="Picture 4" descr="Snow1NPParty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8245">
            <a:off x="3845405" y="537365"/>
            <a:ext cx="1453189" cy="2155829"/>
          </a:xfrm>
          <a:prstGeom prst="rect">
            <a:avLst/>
          </a:prstGeom>
        </p:spPr>
      </p:pic>
      <p:pic>
        <p:nvPicPr>
          <p:cNvPr id="6" name="Picture 5" descr="Snow1NPParty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29707">
            <a:off x="5900102" y="38362"/>
            <a:ext cx="1306195" cy="1937761"/>
          </a:xfrm>
          <a:prstGeom prst="rect">
            <a:avLst/>
          </a:prstGeom>
        </p:spPr>
      </p:pic>
      <p:pic>
        <p:nvPicPr>
          <p:cNvPr id="7" name="Picture 6" descr="Snow1NPParty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14214">
            <a:off x="2104210" y="285812"/>
            <a:ext cx="1105762" cy="164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97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744434"/>
            <a:ext cx="4114800" cy="5385089"/>
          </a:xfrm>
        </p:spPr>
        <p:txBody>
          <a:bodyPr/>
          <a:lstStyle/>
          <a:p>
            <a:r>
              <a:rPr lang="en-US" dirty="0" smtClean="0"/>
              <a:t>Party at the </a:t>
            </a:r>
          </a:p>
          <a:p>
            <a:r>
              <a:rPr lang="en-US" dirty="0" smtClean="0"/>
              <a:t>North </a:t>
            </a:r>
            <a:r>
              <a:rPr lang="en-US" dirty="0"/>
              <a:t>Pole</a:t>
            </a:r>
            <a:r>
              <a:rPr lang="en-US" dirty="0" smtClean="0"/>
              <a:t>!</a:t>
            </a:r>
            <a:endParaRPr lang="en-US" sz="2000" dirty="0" smtClean="0"/>
          </a:p>
          <a:p>
            <a:r>
              <a:rPr lang="en-US" dirty="0" smtClean="0"/>
              <a:t>Party </a:t>
            </a:r>
            <a:r>
              <a:rPr lang="en-US" dirty="0"/>
              <a:t>at </a:t>
            </a:r>
            <a:r>
              <a:rPr lang="en-US" dirty="0" smtClean="0"/>
              <a:t>the</a:t>
            </a:r>
          </a:p>
          <a:p>
            <a:r>
              <a:rPr lang="en-US" dirty="0" smtClean="0"/>
              <a:t>North </a:t>
            </a:r>
            <a:r>
              <a:rPr lang="en-US" dirty="0"/>
              <a:t>Pole! 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302000" y="1744434"/>
            <a:ext cx="5666828" cy="589308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>
                <a:solidFill>
                  <a:srgbClr val="3366FF"/>
                </a:solidFill>
              </a:rPr>
              <a:t>Party till the </a:t>
            </a: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moose come home!</a:t>
            </a: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Party till the </a:t>
            </a: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moose come home!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6" name="Picture 5" descr="Snow1NPParty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03045" y="-127376"/>
            <a:ext cx="1539022" cy="2283164"/>
          </a:xfrm>
          <a:prstGeom prst="rect">
            <a:avLst/>
          </a:prstGeom>
        </p:spPr>
      </p:pic>
      <p:pic>
        <p:nvPicPr>
          <p:cNvPr id="7" name="Picture 6" descr="Snow1NPParty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87698">
            <a:off x="1622135" y="55616"/>
            <a:ext cx="1539022" cy="2283164"/>
          </a:xfrm>
          <a:prstGeom prst="rect">
            <a:avLst/>
          </a:prstGeom>
        </p:spPr>
      </p:pic>
      <p:pic>
        <p:nvPicPr>
          <p:cNvPr id="8" name="Picture 7" descr="Snow1NPParty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79858">
            <a:off x="3829221" y="154670"/>
            <a:ext cx="1539022" cy="228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2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4114800" cy="5732936"/>
          </a:xfrm>
        </p:spPr>
        <p:txBody>
          <a:bodyPr/>
          <a:lstStyle/>
          <a:p>
            <a:r>
              <a:rPr lang="en-US" dirty="0"/>
              <a:t>Party at the </a:t>
            </a:r>
            <a:endParaRPr lang="en-US" dirty="0" smtClean="0"/>
          </a:p>
          <a:p>
            <a:r>
              <a:rPr lang="en-US" dirty="0" smtClean="0"/>
              <a:t>North </a:t>
            </a:r>
            <a:r>
              <a:rPr lang="en-US" dirty="0"/>
              <a:t>Pole!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0" y="444028"/>
            <a:ext cx="4114800" cy="573293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dirty="0" smtClean="0">
              <a:solidFill>
                <a:srgbClr val="3366FF"/>
              </a:solidFill>
            </a:endParaRP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North Pole!</a:t>
            </a:r>
          </a:p>
          <a:p>
            <a:pPr algn="r"/>
            <a:endParaRPr lang="en-US" dirty="0" smtClean="0">
              <a:solidFill>
                <a:srgbClr val="3366FF"/>
              </a:solidFill>
            </a:endParaRPr>
          </a:p>
        </p:txBody>
      </p:sp>
      <p:pic>
        <p:nvPicPr>
          <p:cNvPr id="8" name="Picture 7" descr="Moose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990174"/>
            <a:ext cx="1668638" cy="2051312"/>
          </a:xfrm>
          <a:prstGeom prst="rect">
            <a:avLst/>
          </a:prstGeom>
        </p:spPr>
      </p:pic>
      <p:pic>
        <p:nvPicPr>
          <p:cNvPr id="9" name="Picture 8" descr="BunnyNPParty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639" y="4067560"/>
            <a:ext cx="1280391" cy="1947852"/>
          </a:xfrm>
          <a:prstGeom prst="rect">
            <a:avLst/>
          </a:prstGeom>
        </p:spPr>
      </p:pic>
      <p:pic>
        <p:nvPicPr>
          <p:cNvPr id="10" name="Picture 9" descr="BearNPPartyRG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72" y="3278056"/>
            <a:ext cx="1763626" cy="1919667"/>
          </a:xfrm>
          <a:prstGeom prst="rect">
            <a:avLst/>
          </a:prstGeom>
        </p:spPr>
      </p:pic>
      <p:pic>
        <p:nvPicPr>
          <p:cNvPr id="12" name="Picture 11" descr="OwlNPPartyRG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166" y="1096518"/>
            <a:ext cx="963811" cy="2051312"/>
          </a:xfrm>
          <a:prstGeom prst="rect">
            <a:avLst/>
          </a:prstGeom>
        </p:spPr>
      </p:pic>
      <p:pic>
        <p:nvPicPr>
          <p:cNvPr id="13" name="Picture 12" descr="WalrusNPPartyRGB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197723"/>
            <a:ext cx="1874414" cy="1107293"/>
          </a:xfrm>
          <a:prstGeom prst="rect">
            <a:avLst/>
          </a:prstGeom>
        </p:spPr>
      </p:pic>
      <p:pic>
        <p:nvPicPr>
          <p:cNvPr id="14" name="Picture 13" descr="NarbertPartyHatRGB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87" y="4701866"/>
            <a:ext cx="1689503" cy="1603150"/>
          </a:xfrm>
          <a:prstGeom prst="rect">
            <a:avLst/>
          </a:prstGeom>
        </p:spPr>
      </p:pic>
      <p:pic>
        <p:nvPicPr>
          <p:cNvPr id="15" name="Picture 14" descr="MuskOxRGB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781" y="2750648"/>
            <a:ext cx="1642858" cy="145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87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42571"/>
            <a:ext cx="4114800" cy="5732936"/>
          </a:xfrm>
        </p:spPr>
        <p:txBody>
          <a:bodyPr/>
          <a:lstStyle/>
          <a:p>
            <a:r>
              <a:rPr lang="en-US" sz="2000" i="1" dirty="0" smtClean="0"/>
              <a:t>shout</a:t>
            </a:r>
            <a:r>
              <a:rPr lang="en-US" sz="2000" i="1" dirty="0"/>
              <a:t>:</a:t>
            </a:r>
          </a:p>
          <a:p>
            <a:r>
              <a:rPr lang="en-US" dirty="0"/>
              <a:t>The North </a:t>
            </a:r>
            <a:endParaRPr lang="en-US" dirty="0" smtClean="0"/>
          </a:p>
          <a:p>
            <a:r>
              <a:rPr lang="en-US" dirty="0" smtClean="0"/>
              <a:t>Pole</a:t>
            </a:r>
            <a:r>
              <a:rPr lang="en-US" dirty="0"/>
              <a:t>! Yeah!!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0" y="242571"/>
            <a:ext cx="4114800" cy="573293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i="1" dirty="0" smtClean="0">
                <a:solidFill>
                  <a:srgbClr val="3366FF"/>
                </a:solidFill>
              </a:rPr>
              <a:t>shout:</a:t>
            </a: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The North </a:t>
            </a:r>
          </a:p>
          <a:p>
            <a:pPr algn="r"/>
            <a:r>
              <a:rPr lang="en-US" dirty="0" smtClean="0">
                <a:solidFill>
                  <a:srgbClr val="3366FF"/>
                </a:solidFill>
              </a:rPr>
              <a:t>Pole! Yeah!!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6" name="Picture 5" descr="NarbertnFriendsCvrImg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975" y="2867025"/>
            <a:ext cx="6750050" cy="348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87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226206" y="464206"/>
            <a:ext cx="7460593" cy="5712757"/>
          </a:xfrm>
        </p:spPr>
        <p:txBody>
          <a:bodyPr/>
          <a:lstStyle/>
          <a:p>
            <a:r>
              <a:rPr lang="en-US" dirty="0"/>
              <a:t>Do the iceberg. </a:t>
            </a:r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/>
              <a:t>the polar bear. </a:t>
            </a:r>
          </a:p>
          <a:p>
            <a:r>
              <a:rPr lang="en-US" dirty="0"/>
              <a:t>Do the walrus. </a:t>
            </a:r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/>
              <a:t>the snow. </a:t>
            </a:r>
          </a:p>
        </p:txBody>
      </p:sp>
      <p:pic>
        <p:nvPicPr>
          <p:cNvPr id="4" name="Picture 3" descr="Bear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882" y="613103"/>
            <a:ext cx="2407918" cy="2620964"/>
          </a:xfrm>
          <a:prstGeom prst="rect">
            <a:avLst/>
          </a:prstGeom>
        </p:spPr>
      </p:pic>
      <p:pic>
        <p:nvPicPr>
          <p:cNvPr id="6" name="Picture 5" descr="WalrusNPParty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968" y="3958508"/>
            <a:ext cx="2770464" cy="16366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rbertPartyHa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05" y="3345793"/>
            <a:ext cx="2844085" cy="26987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22621"/>
            <a:ext cx="8229600" cy="6054343"/>
          </a:xfrm>
        </p:spPr>
        <p:txBody>
          <a:bodyPr/>
          <a:lstStyle/>
          <a:p>
            <a:pPr algn="ctr"/>
            <a:r>
              <a:rPr lang="en-US" dirty="0"/>
              <a:t>Do the </a:t>
            </a:r>
            <a:r>
              <a:rPr lang="en-US" dirty="0" err="1"/>
              <a:t>windchill</a:t>
            </a:r>
            <a:r>
              <a:rPr lang="en-US" dirty="0"/>
              <a:t>. </a:t>
            </a:r>
            <a:endParaRPr lang="en-US" dirty="0" smtClean="0"/>
          </a:p>
          <a:p>
            <a:pPr algn="ctr"/>
            <a:r>
              <a:rPr lang="en-US" dirty="0" smtClean="0"/>
              <a:t>Do </a:t>
            </a:r>
            <a:r>
              <a:rPr lang="en-US" dirty="0"/>
              <a:t>the snowy owl. </a:t>
            </a:r>
          </a:p>
          <a:p>
            <a:pPr algn="ctr"/>
            <a:r>
              <a:rPr lang="en-US" dirty="0"/>
              <a:t>Do the narwhal. </a:t>
            </a:r>
            <a:endParaRPr lang="en-US" dirty="0" smtClean="0"/>
          </a:p>
          <a:p>
            <a:pPr algn="ctr"/>
            <a:r>
              <a:rPr lang="en-US" dirty="0" smtClean="0"/>
              <a:t>Here </a:t>
            </a:r>
            <a:r>
              <a:rPr lang="en-US" dirty="0"/>
              <a:t>we go! </a:t>
            </a:r>
          </a:p>
        </p:txBody>
      </p:sp>
      <p:pic>
        <p:nvPicPr>
          <p:cNvPr id="4" name="Picture 3" descr="OwlNPParty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975" y="1331833"/>
            <a:ext cx="1555318" cy="331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00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37172" y="893378"/>
            <a:ext cx="7749628" cy="5283585"/>
          </a:xfrm>
        </p:spPr>
        <p:txBody>
          <a:bodyPr/>
          <a:lstStyle/>
          <a:p>
            <a:r>
              <a:rPr lang="en-US" dirty="0"/>
              <a:t>Aurora Borealis </a:t>
            </a:r>
            <a:endParaRPr lang="en-US" dirty="0" smtClean="0"/>
          </a:p>
          <a:p>
            <a:r>
              <a:rPr lang="en-US" dirty="0" smtClean="0"/>
              <a:t>dancing </a:t>
            </a:r>
            <a:r>
              <a:rPr lang="en-US" dirty="0"/>
              <a:t>in a swirl. </a:t>
            </a:r>
          </a:p>
          <a:p>
            <a:r>
              <a:rPr lang="en-US" dirty="0"/>
              <a:t>Up here with the stars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the top of the world.</a:t>
            </a:r>
          </a:p>
        </p:txBody>
      </p:sp>
      <p:pic>
        <p:nvPicPr>
          <p:cNvPr id="6" name="Picture 5" descr="World 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7348" y="893378"/>
            <a:ext cx="2031361" cy="195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282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420413"/>
            <a:ext cx="7810938" cy="5383025"/>
          </a:xfrm>
        </p:spPr>
        <p:txBody>
          <a:bodyPr/>
          <a:lstStyle/>
          <a:p>
            <a:pPr algn="r"/>
            <a:r>
              <a:rPr lang="en-US" dirty="0"/>
              <a:t>Let’s have a party </a:t>
            </a:r>
            <a:endParaRPr lang="en-US" dirty="0" smtClean="0"/>
          </a:p>
          <a:p>
            <a:pPr algn="r"/>
            <a:r>
              <a:rPr lang="en-US" dirty="0" smtClean="0"/>
              <a:t>at </a:t>
            </a:r>
            <a:r>
              <a:rPr lang="en-US" dirty="0"/>
              <a:t>the North Pole!</a:t>
            </a:r>
          </a:p>
          <a:p>
            <a:pPr algn="r"/>
            <a:r>
              <a:rPr lang="en-US" dirty="0"/>
              <a:t>A silly, chilly party </a:t>
            </a:r>
            <a:endParaRPr lang="en-US" dirty="0" smtClean="0"/>
          </a:p>
          <a:p>
            <a:pPr algn="r"/>
            <a:r>
              <a:rPr lang="en-US" dirty="0" smtClean="0"/>
              <a:t>at </a:t>
            </a:r>
            <a:r>
              <a:rPr lang="en-US" dirty="0"/>
              <a:t>the North Pole!</a:t>
            </a:r>
          </a:p>
        </p:txBody>
      </p:sp>
      <p:pic>
        <p:nvPicPr>
          <p:cNvPr id="6" name="Picture 5" descr="BunnyNPParty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063" y="2968164"/>
            <a:ext cx="1863725" cy="283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699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Let’s have a party till </a:t>
            </a:r>
            <a:r>
              <a:rPr lang="en-US" dirty="0" smtClean="0"/>
              <a:t>the</a:t>
            </a:r>
          </a:p>
          <a:p>
            <a:r>
              <a:rPr lang="en-US" dirty="0" smtClean="0"/>
              <a:t>moose </a:t>
            </a:r>
            <a:r>
              <a:rPr lang="en-US" dirty="0"/>
              <a:t>come home! </a:t>
            </a:r>
          </a:p>
          <a:p>
            <a:r>
              <a:rPr lang="en-US" dirty="0"/>
              <a:t>At the North Pole,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North Pole!</a:t>
            </a:r>
          </a:p>
          <a:p>
            <a:endParaRPr lang="en-US" dirty="0"/>
          </a:p>
        </p:txBody>
      </p:sp>
      <p:pic>
        <p:nvPicPr>
          <p:cNvPr id="5" name="Picture 4" descr="Moose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108" y="1842507"/>
            <a:ext cx="2513854" cy="309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36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uskOx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932" y="4334557"/>
            <a:ext cx="1642858" cy="14524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/>
              <a:t>Party at the North Pole!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Party </a:t>
            </a:r>
            <a:r>
              <a:rPr lang="en-US" dirty="0"/>
              <a:t>at the North Pole!</a:t>
            </a:r>
          </a:p>
          <a:p>
            <a:endParaRPr lang="en-US" dirty="0"/>
          </a:p>
        </p:txBody>
      </p:sp>
      <p:pic>
        <p:nvPicPr>
          <p:cNvPr id="6" name="Picture 5" descr="BunnyNPParty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07" y="4392150"/>
            <a:ext cx="1280391" cy="1947852"/>
          </a:xfrm>
          <a:prstGeom prst="rect">
            <a:avLst/>
          </a:prstGeom>
        </p:spPr>
      </p:pic>
      <p:pic>
        <p:nvPicPr>
          <p:cNvPr id="8" name="Picture 7" descr="BearNPPartyRG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319" y="4275185"/>
            <a:ext cx="1763626" cy="1919667"/>
          </a:xfrm>
          <a:prstGeom prst="rect">
            <a:avLst/>
          </a:prstGeom>
        </p:spPr>
      </p:pic>
      <p:pic>
        <p:nvPicPr>
          <p:cNvPr id="10" name="Picture 9" descr="ReindeerNPPartyRG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075" y="2167292"/>
            <a:ext cx="1178857" cy="2224858"/>
          </a:xfrm>
          <a:prstGeom prst="rect">
            <a:avLst/>
          </a:prstGeom>
        </p:spPr>
      </p:pic>
      <p:pic>
        <p:nvPicPr>
          <p:cNvPr id="7" name="Picture 6" descr="MooseNPPartyRGB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047" y="2205985"/>
            <a:ext cx="1668638" cy="2051312"/>
          </a:xfrm>
          <a:prstGeom prst="rect">
            <a:avLst/>
          </a:prstGeom>
        </p:spPr>
      </p:pic>
      <p:pic>
        <p:nvPicPr>
          <p:cNvPr id="9" name="Picture 8" descr="NarbertPartyHatRGB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07" y="2509211"/>
            <a:ext cx="1689503" cy="1603150"/>
          </a:xfrm>
          <a:prstGeom prst="rect">
            <a:avLst/>
          </a:prstGeom>
        </p:spPr>
      </p:pic>
      <p:pic>
        <p:nvPicPr>
          <p:cNvPr id="11" name="Picture 10" descr="OwlNPPartyRGB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67" y="2509211"/>
            <a:ext cx="963811" cy="2051312"/>
          </a:xfrm>
          <a:prstGeom prst="rect">
            <a:avLst/>
          </a:prstGeom>
        </p:spPr>
      </p:pic>
      <p:pic>
        <p:nvPicPr>
          <p:cNvPr id="13" name="Picture 12" descr="WalrusNPPartyRGB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271" y="5041486"/>
            <a:ext cx="1874414" cy="110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7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Do the ice block. </a:t>
            </a:r>
            <a:endParaRPr lang="en-US" dirty="0" smtClean="0"/>
          </a:p>
          <a:p>
            <a:pPr algn="r"/>
            <a:r>
              <a:rPr lang="en-US" dirty="0" smtClean="0"/>
              <a:t>Do </a:t>
            </a:r>
            <a:r>
              <a:rPr lang="en-US" dirty="0"/>
              <a:t>the arctic hare. </a:t>
            </a:r>
          </a:p>
          <a:p>
            <a:pPr algn="r"/>
            <a:r>
              <a:rPr lang="en-US" dirty="0"/>
              <a:t>Do the eagle. </a:t>
            </a:r>
            <a:endParaRPr lang="en-US" dirty="0" smtClean="0"/>
          </a:p>
          <a:p>
            <a:pPr algn="r"/>
            <a:r>
              <a:rPr lang="en-US" dirty="0" smtClean="0"/>
              <a:t>Do </a:t>
            </a:r>
            <a:r>
              <a:rPr lang="en-US" dirty="0"/>
              <a:t>the freeze. </a:t>
            </a:r>
          </a:p>
        </p:txBody>
      </p:sp>
      <p:pic>
        <p:nvPicPr>
          <p:cNvPr id="4" name="Picture 3" descr="Bunny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877" y="2234809"/>
            <a:ext cx="2263640" cy="344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99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Do the musk ox. </a:t>
            </a:r>
            <a:endParaRPr lang="en-US" dirty="0" smtClean="0"/>
          </a:p>
          <a:p>
            <a:pPr algn="ctr"/>
            <a:r>
              <a:rPr lang="en-US" dirty="0" smtClean="0"/>
              <a:t>Do </a:t>
            </a:r>
            <a:r>
              <a:rPr lang="en-US" dirty="0"/>
              <a:t>the icicle. </a:t>
            </a:r>
          </a:p>
          <a:p>
            <a:pPr algn="ctr"/>
            <a:r>
              <a:rPr lang="en-US" dirty="0"/>
              <a:t>Do the reindeer. </a:t>
            </a:r>
            <a:endParaRPr lang="en-US" dirty="0" smtClean="0"/>
          </a:p>
          <a:p>
            <a:pPr algn="ctr"/>
            <a:r>
              <a:rPr lang="en-US" dirty="0" smtClean="0"/>
              <a:t>Party</a:t>
            </a:r>
            <a:r>
              <a:rPr lang="en-US" dirty="0"/>
              <a:t>, please! </a:t>
            </a:r>
          </a:p>
        </p:txBody>
      </p:sp>
      <p:pic>
        <p:nvPicPr>
          <p:cNvPr id="4" name="Picture 3" descr="Reindeer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9787"/>
            <a:ext cx="1969247" cy="3716563"/>
          </a:xfrm>
          <a:prstGeom prst="rect">
            <a:avLst/>
          </a:prstGeom>
        </p:spPr>
      </p:pic>
      <p:pic>
        <p:nvPicPr>
          <p:cNvPr id="5" name="Picture 4" descr="MuskOx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965" y="4114503"/>
            <a:ext cx="2535823" cy="224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50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334</Words>
  <Application>Microsoft Macintosh PowerPoint</Application>
  <PresentationFormat>On-screen Show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James Ziegler</cp:lastModifiedBy>
  <cp:revision>25</cp:revision>
  <dcterms:created xsi:type="dcterms:W3CDTF">2018-09-21T20:24:03Z</dcterms:created>
  <dcterms:modified xsi:type="dcterms:W3CDTF">2018-09-21T21:15:27Z</dcterms:modified>
</cp:coreProperties>
</file>