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theme/theme3.xml" ContentType="application/vnd.openxmlformats-officedocument.them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497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9/7/18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2018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9/7/18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2018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9/7/18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 descr="04 We Can Be Better - PV - Score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534" y="2467468"/>
            <a:ext cx="6158012" cy="948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/>
              <a:t>solo (opt.):</a:t>
            </a:r>
          </a:p>
          <a:p>
            <a:r>
              <a:rPr lang="en-US" dirty="0"/>
              <a:t>We can be better.</a:t>
            </a:r>
          </a:p>
        </p:txBody>
      </p:sp>
      <p:pic>
        <p:nvPicPr>
          <p:cNvPr id="4" name="Picture 3" descr="WorkingTogether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820" y="2400506"/>
            <a:ext cx="5674360" cy="353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3565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/>
              <a:t>solo (optional):</a:t>
            </a:r>
          </a:p>
          <a:p>
            <a:r>
              <a:rPr lang="en-US" dirty="0"/>
              <a:t>We can be better if we just try.</a:t>
            </a:r>
          </a:p>
          <a:p>
            <a:r>
              <a:rPr lang="en-US" dirty="0"/>
              <a:t>Making the effort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see eye to eye.</a:t>
            </a:r>
          </a:p>
        </p:txBody>
      </p:sp>
      <p:pic>
        <p:nvPicPr>
          <p:cNvPr id="4" name="Picture 3" descr="T art - Narbert &amp; FriendsLSmG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558117" y="2048167"/>
            <a:ext cx="2760831" cy="36032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999514"/>
            <a:ext cx="8229600" cy="5177450"/>
          </a:xfrm>
        </p:spPr>
        <p:txBody>
          <a:bodyPr/>
          <a:lstStyle/>
          <a:p>
            <a:pPr algn="r"/>
            <a:r>
              <a:rPr lang="nb-NO" sz="2000" i="1" dirty="0"/>
              <a:t>(all, </a:t>
            </a:r>
            <a:r>
              <a:rPr lang="nb-NO" sz="2000" i="1" dirty="0" err="1"/>
              <a:t>opt</a:t>
            </a:r>
            <a:r>
              <a:rPr lang="nb-NO" sz="2000" i="1" dirty="0"/>
              <a:t>.):</a:t>
            </a:r>
          </a:p>
          <a:p>
            <a:pPr algn="r"/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be </a:t>
            </a:r>
            <a:r>
              <a:rPr lang="nb-NO" dirty="0" err="1"/>
              <a:t>better</a:t>
            </a:r>
            <a:r>
              <a:rPr lang="nb-NO" dirty="0"/>
              <a:t>, </a:t>
            </a:r>
            <a:endParaRPr lang="nb-NO" dirty="0" smtClean="0"/>
          </a:p>
          <a:p>
            <a:pPr algn="r"/>
            <a:r>
              <a:rPr lang="nb-NO" dirty="0" smtClean="0"/>
              <a:t>just </a:t>
            </a:r>
            <a:r>
              <a:rPr lang="nb-NO" dirty="0" err="1"/>
              <a:t>keep</a:t>
            </a:r>
            <a:r>
              <a:rPr lang="nb-NO" dirty="0"/>
              <a:t> it in </a:t>
            </a:r>
            <a:r>
              <a:rPr lang="nb-NO" dirty="0" err="1"/>
              <a:t>mind</a:t>
            </a:r>
            <a:endParaRPr lang="nb-NO" dirty="0"/>
          </a:p>
          <a:p>
            <a:pPr algn="r"/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better</a:t>
            </a:r>
            <a:r>
              <a:rPr lang="nb-NO" dirty="0"/>
              <a:t> </a:t>
            </a:r>
            <a:r>
              <a:rPr lang="nb-NO" dirty="0" err="1"/>
              <a:t>things</a:t>
            </a:r>
            <a:r>
              <a:rPr lang="nb-NO" dirty="0"/>
              <a:t> </a:t>
            </a:r>
            <a:r>
              <a:rPr lang="nb-NO" dirty="0" err="1"/>
              <a:t>come</a:t>
            </a:r>
            <a:r>
              <a:rPr lang="nb-NO" dirty="0"/>
              <a:t> </a:t>
            </a:r>
            <a:endParaRPr lang="nb-NO" dirty="0" smtClean="0"/>
          </a:p>
          <a:p>
            <a:pPr algn="r"/>
            <a:r>
              <a:rPr lang="nb-NO" dirty="0" smtClean="0"/>
              <a:t>from </a:t>
            </a:r>
            <a:r>
              <a:rPr lang="nb-NO" dirty="0"/>
              <a:t>a </a:t>
            </a:r>
            <a:r>
              <a:rPr lang="nb-NO" dirty="0" err="1"/>
              <a:t>heart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is </a:t>
            </a:r>
            <a:r>
              <a:rPr lang="nb-NO" dirty="0" err="1"/>
              <a:t>kind</a:t>
            </a:r>
            <a:r>
              <a:rPr lang="nb-NO" dirty="0"/>
              <a:t>.</a:t>
            </a:r>
            <a:endParaRPr lang="en-US" dirty="0"/>
          </a:p>
        </p:txBody>
      </p:sp>
      <p:pic>
        <p:nvPicPr>
          <p:cNvPr id="6" name="Picture 5" descr="WorkingTogeth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7968" y="482755"/>
            <a:ext cx="3748144" cy="233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7526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/>
              <a:t>all:</a:t>
            </a:r>
          </a:p>
          <a:p>
            <a:r>
              <a:rPr lang="en-US" dirty="0"/>
              <a:t>We can be better </a:t>
            </a:r>
            <a:endParaRPr lang="en-US" dirty="0" smtClean="0"/>
          </a:p>
          <a:p>
            <a:r>
              <a:rPr lang="en-US" dirty="0" smtClean="0"/>
              <a:t>working </a:t>
            </a:r>
            <a:r>
              <a:rPr lang="en-US" dirty="0"/>
              <a:t>together.</a:t>
            </a:r>
          </a:p>
          <a:p>
            <a:r>
              <a:rPr lang="en-US" dirty="0"/>
              <a:t>We can be strong </a:t>
            </a:r>
            <a:endParaRPr lang="en-US" dirty="0" smtClean="0"/>
          </a:p>
          <a:p>
            <a:r>
              <a:rPr lang="en-US" dirty="0" smtClean="0"/>
              <a:t>when </a:t>
            </a:r>
            <a:r>
              <a:rPr lang="en-US" dirty="0"/>
              <a:t>we get along.</a:t>
            </a:r>
          </a:p>
        </p:txBody>
      </p:sp>
      <p:pic>
        <p:nvPicPr>
          <p:cNvPr id="6" name="Picture 5" descr="T art - Narbert &amp; FriendsLSmG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25969" y="1049684"/>
            <a:ext cx="2760831" cy="360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82020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We can do great things, </a:t>
            </a:r>
            <a:endParaRPr lang="en-US" dirty="0" smtClean="0"/>
          </a:p>
          <a:p>
            <a:pPr algn="r"/>
            <a:r>
              <a:rPr lang="en-US" dirty="0" smtClean="0"/>
              <a:t>and </a:t>
            </a:r>
            <a:r>
              <a:rPr lang="en-US" dirty="0"/>
              <a:t>we can be good.</a:t>
            </a:r>
          </a:p>
          <a:p>
            <a:pPr algn="r"/>
            <a:r>
              <a:rPr lang="en-US" dirty="0"/>
              <a:t>Oh, we can be better </a:t>
            </a:r>
            <a:endParaRPr lang="en-US" dirty="0" smtClean="0"/>
          </a:p>
          <a:p>
            <a:pPr algn="r"/>
            <a:r>
              <a:rPr lang="en-US" dirty="0" smtClean="0"/>
              <a:t>if </a:t>
            </a:r>
            <a:r>
              <a:rPr lang="en-US" dirty="0"/>
              <a:t>we would.</a:t>
            </a:r>
          </a:p>
        </p:txBody>
      </p:sp>
      <p:pic>
        <p:nvPicPr>
          <p:cNvPr id="4" name="Picture 3" descr="WorkingTogeth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00934" y="3600824"/>
            <a:ext cx="3748144" cy="233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6863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can be better if we just try.</a:t>
            </a:r>
          </a:p>
          <a:p>
            <a:r>
              <a:rPr lang="en-US" dirty="0"/>
              <a:t>Making the effort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see eye to eye.</a:t>
            </a:r>
          </a:p>
        </p:txBody>
      </p:sp>
      <p:pic>
        <p:nvPicPr>
          <p:cNvPr id="5" name="Picture 4" descr="T art - Narbert &amp; FriendsLSmG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558117" y="2048167"/>
            <a:ext cx="2760831" cy="360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67668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15241"/>
            <a:ext cx="8229600" cy="4661722"/>
          </a:xfrm>
        </p:spPr>
        <p:txBody>
          <a:bodyPr/>
          <a:lstStyle/>
          <a:p>
            <a:pPr algn="r"/>
            <a:r>
              <a:rPr lang="en-US" dirty="0"/>
              <a:t>We can be better, </a:t>
            </a:r>
            <a:endParaRPr lang="en-US" dirty="0" smtClean="0"/>
          </a:p>
          <a:p>
            <a:pPr algn="r"/>
            <a:r>
              <a:rPr lang="en-US" dirty="0" smtClean="0"/>
              <a:t>just </a:t>
            </a:r>
            <a:r>
              <a:rPr lang="en-US" dirty="0"/>
              <a:t>keep it in mind</a:t>
            </a:r>
          </a:p>
          <a:p>
            <a:pPr algn="r"/>
            <a:r>
              <a:rPr lang="en-US" dirty="0"/>
              <a:t>that better things come </a:t>
            </a:r>
            <a:endParaRPr lang="en-US" dirty="0" smtClean="0"/>
          </a:p>
          <a:p>
            <a:pPr algn="r"/>
            <a:r>
              <a:rPr lang="en-US" dirty="0" smtClean="0"/>
              <a:t>from </a:t>
            </a:r>
            <a:r>
              <a:rPr lang="en-US" dirty="0"/>
              <a:t>a heart that is kind.</a:t>
            </a:r>
          </a:p>
        </p:txBody>
      </p:sp>
      <p:pic>
        <p:nvPicPr>
          <p:cNvPr id="5" name="Picture 4" descr="WorkingTogeth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7968" y="482755"/>
            <a:ext cx="3748144" cy="233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5657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can be better </a:t>
            </a:r>
            <a:endParaRPr lang="en-US" dirty="0" smtClean="0"/>
          </a:p>
          <a:p>
            <a:r>
              <a:rPr lang="en-US" dirty="0" smtClean="0"/>
              <a:t>working </a:t>
            </a:r>
            <a:r>
              <a:rPr lang="en-US" dirty="0"/>
              <a:t>together.</a:t>
            </a:r>
          </a:p>
          <a:p>
            <a:r>
              <a:rPr lang="en-US" dirty="0"/>
              <a:t>We can be strong </a:t>
            </a:r>
            <a:endParaRPr lang="en-US" dirty="0" smtClean="0"/>
          </a:p>
          <a:p>
            <a:r>
              <a:rPr lang="en-US" dirty="0" smtClean="0"/>
              <a:t>when </a:t>
            </a:r>
            <a:r>
              <a:rPr lang="en-US" dirty="0"/>
              <a:t>we get along.</a:t>
            </a:r>
          </a:p>
        </p:txBody>
      </p:sp>
      <p:pic>
        <p:nvPicPr>
          <p:cNvPr id="5" name="Picture 4" descr="T art - Narbert &amp; FriendsLSmG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25969" y="2048167"/>
            <a:ext cx="2760831" cy="360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6061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We can do great things, </a:t>
            </a:r>
            <a:endParaRPr lang="en-US" dirty="0" smtClean="0"/>
          </a:p>
          <a:p>
            <a:pPr algn="r"/>
            <a:r>
              <a:rPr lang="en-US" dirty="0" smtClean="0"/>
              <a:t>and </a:t>
            </a:r>
            <a:r>
              <a:rPr lang="en-US" dirty="0"/>
              <a:t>we can be good.</a:t>
            </a:r>
          </a:p>
          <a:p>
            <a:pPr algn="r"/>
            <a:r>
              <a:rPr lang="en-US" dirty="0"/>
              <a:t>Oh, we can be better </a:t>
            </a:r>
            <a:endParaRPr lang="en-US" dirty="0" smtClean="0"/>
          </a:p>
          <a:p>
            <a:pPr algn="r"/>
            <a:r>
              <a:rPr lang="en-US" dirty="0" smtClean="0"/>
              <a:t>if </a:t>
            </a:r>
            <a:r>
              <a:rPr lang="en-US" dirty="0"/>
              <a:t>we would.</a:t>
            </a:r>
          </a:p>
        </p:txBody>
      </p:sp>
      <p:pic>
        <p:nvPicPr>
          <p:cNvPr id="4" name="Picture 3" descr="WorkingTogeth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00934" y="3600824"/>
            <a:ext cx="3748144" cy="233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3916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189</Words>
  <Application>Microsoft Macintosh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13</cp:revision>
  <dcterms:created xsi:type="dcterms:W3CDTF">2018-09-07T21:04:48Z</dcterms:created>
  <dcterms:modified xsi:type="dcterms:W3CDTF">2018-09-07T21:12:04Z</dcterms:modified>
</cp:coreProperties>
</file>